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it-IT" sz="4800" b="0" u="none" strike="noStrike">
                <a:solidFill>
                  <a:schemeClr val="dk1"/>
                </a:solidFill>
                <a:effectLst/>
                <a:uFillTx/>
                <a:latin typeface="Calibri"/>
              </a:rPr>
              <a:t>Fai clic per spostare la diapositiva</a:t>
            </a:r>
          </a:p>
        </p:txBody>
      </p:sp>
      <p:sp>
        <p:nvSpPr>
          <p:cNvPr id="28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it-IT" sz="2000" b="0" u="none" strike="noStrike">
                <a:solidFill>
                  <a:srgbClr val="000000"/>
                </a:solidFill>
                <a:effectLst/>
                <a:uFillTx/>
                <a:latin typeface="Arial"/>
              </a:rPr>
              <a:t>Fai clic per modificare il formato delle note</a:t>
            </a:r>
          </a:p>
        </p:txBody>
      </p:sp>
      <p:sp>
        <p:nvSpPr>
          <p:cNvPr id="28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u="none" strike="noStrike">
                <a:solidFill>
                  <a:srgbClr val="000000"/>
                </a:solidFill>
                <a:effectLst/>
                <a:uFillTx/>
                <a:latin typeface="Times New Roman"/>
              </a:rPr>
              <a:t>&lt;intestazione&gt;</a:t>
            </a:r>
          </a:p>
        </p:txBody>
      </p:sp>
      <p:sp>
        <p:nvSpPr>
          <p:cNvPr id="283" name="PlaceHolder 4"/>
          <p:cNvSpPr>
            <a:spLocks noGrp="1"/>
          </p:cNvSpPr>
          <p:nvPr>
            <p:ph type="dt" idx="54"/>
          </p:nvPr>
        </p:nvSpPr>
        <p:spPr>
          <a:xfrm>
            <a:off x="4278960" y="0"/>
            <a:ext cx="3280680" cy="534240"/>
          </a:xfrm>
          <a:prstGeom prst="rect">
            <a:avLst/>
          </a:prstGeom>
          <a:noFill/>
          <a:ln w="0">
            <a:noFill/>
          </a:ln>
        </p:spPr>
        <p:txBody>
          <a:bodyPr lIns="0" tIns="0" rIns="0" bIns="0" anchor="t">
            <a:noAutofit/>
          </a:bodyPr>
          <a:lstStyle>
            <a:lvl1pPr indent="0" algn="r">
              <a:buNone/>
              <a:defRPr lang="it-IT" sz="1400" b="0" u="none" strike="noStrike">
                <a:solidFill>
                  <a:srgbClr val="000000"/>
                </a:solidFill>
                <a:effectLst/>
                <a:uFillTx/>
                <a:latin typeface="Times New Roman"/>
              </a:defRPr>
            </a:lvl1pPr>
          </a:lstStyle>
          <a:p>
            <a:pPr indent="0" algn="r">
              <a:buNone/>
            </a:pPr>
            <a:r>
              <a:rPr lang="it-IT" sz="1400" b="0" u="none" strike="noStrike">
                <a:solidFill>
                  <a:srgbClr val="000000"/>
                </a:solidFill>
                <a:effectLst/>
                <a:uFillTx/>
                <a:latin typeface="Times New Roman"/>
              </a:rPr>
              <a:t>&lt;data/ora&gt;</a:t>
            </a:r>
          </a:p>
        </p:txBody>
      </p:sp>
      <p:sp>
        <p:nvSpPr>
          <p:cNvPr id="284" name="PlaceHolder 5"/>
          <p:cNvSpPr>
            <a:spLocks noGrp="1"/>
          </p:cNvSpPr>
          <p:nvPr>
            <p:ph type="ftr" idx="55"/>
          </p:nvPr>
        </p:nvSpPr>
        <p:spPr>
          <a:xfrm>
            <a:off x="0" y="10157400"/>
            <a:ext cx="3280680" cy="534240"/>
          </a:xfrm>
          <a:prstGeom prst="rect">
            <a:avLst/>
          </a:prstGeom>
          <a:noFill/>
          <a:ln w="0">
            <a:noFill/>
          </a:ln>
        </p:spPr>
        <p:txBody>
          <a:bodyPr lIns="0" tIns="0" rIns="0" bIns="0" anchor="b">
            <a:noAutofit/>
          </a:bodyPr>
          <a:lstStyle>
            <a:lvl1pPr indent="0">
              <a:buNone/>
              <a:defRPr lang="it-IT" sz="1400" b="0" u="none" strike="noStrike">
                <a:solidFill>
                  <a:srgbClr val="000000"/>
                </a:solidFill>
                <a:effectLst/>
                <a:uFillTx/>
                <a:latin typeface="Times New Roman"/>
              </a:defRPr>
            </a:lvl1pPr>
          </a:lstStyle>
          <a:p>
            <a:pPr indent="0">
              <a:buNone/>
            </a:pPr>
            <a:r>
              <a:rPr lang="it-IT" sz="1400" b="0" u="none" strike="noStrike">
                <a:solidFill>
                  <a:srgbClr val="000000"/>
                </a:solidFill>
                <a:effectLst/>
                <a:uFillTx/>
                <a:latin typeface="Times New Roman"/>
              </a:rPr>
              <a:t>&lt;piè di pagina&gt;</a:t>
            </a:r>
          </a:p>
        </p:txBody>
      </p:sp>
      <p:sp>
        <p:nvSpPr>
          <p:cNvPr id="285" name="PlaceHolder 6"/>
          <p:cNvSpPr>
            <a:spLocks noGrp="1"/>
          </p:cNvSpPr>
          <p:nvPr>
            <p:ph type="sldNum" idx="56"/>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u="none" strike="noStrike">
                <a:solidFill>
                  <a:srgbClr val="000000"/>
                </a:solidFill>
                <a:effectLst/>
                <a:uFillTx/>
                <a:latin typeface="Times New Roman"/>
              </a:defRPr>
            </a:lvl1pPr>
          </a:lstStyle>
          <a:p>
            <a:pPr indent="0" algn="r">
              <a:buNone/>
            </a:pPr>
            <a:fld id="{6738AC2C-7822-4360-A687-335274E965EA}" type="slidenum">
              <a:rPr lang="it-IT" sz="1400" b="0" u="none" strike="noStrike">
                <a:solidFill>
                  <a:srgbClr val="000000"/>
                </a:solidFill>
                <a:effectLst/>
                <a:uFillTx/>
                <a:latin typeface="Times New Roman"/>
              </a:rPr>
              <a:t>‹N›</a:t>
            </a:fld>
            <a:endParaRPr lang="it-IT"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685800" y="1143000"/>
            <a:ext cx="5486040" cy="3085920"/>
          </a:xfrm>
          <a:prstGeom prst="rect">
            <a:avLst/>
          </a:prstGeom>
          <a:ln w="0">
            <a:noFill/>
          </a:ln>
        </p:spPr>
      </p:sp>
      <p:sp>
        <p:nvSpPr>
          <p:cNvPr id="4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85840" indent="-285840">
              <a:lnSpc>
                <a:spcPct val="100000"/>
              </a:lnSpc>
              <a:spcBef>
                <a:spcPts val="751"/>
              </a:spcBef>
              <a:spcAft>
                <a:spcPts val="601"/>
              </a:spcAft>
              <a:buClr>
                <a:srgbClr val="000000"/>
              </a:buClr>
              <a:buFont typeface="Arial"/>
              <a:buChar char="•"/>
            </a:pPr>
            <a:r>
              <a:rPr lang="it-IT" sz="2000" b="1" u="none" strike="noStrike">
                <a:solidFill>
                  <a:srgbClr val="000000"/>
                </a:solidFill>
                <a:effectLst/>
                <a:uFillTx/>
                <a:latin typeface="Book Antiqua"/>
              </a:rPr>
              <a:t>Complessa ed invasiva: La CAM implica l’accesso alla cavità addominale, seppur mininvasivo, con manipolazione di visceri ed orfani come: stomaco, intestino, fegato e milza</a:t>
            </a:r>
            <a:endParaRPr lang="it-IT" sz="2000" b="0" u="none" strike="noStrike">
              <a:solidFill>
                <a:srgbClr val="000000"/>
              </a:solidFill>
              <a:effectLst/>
              <a:uFillTx/>
              <a:latin typeface="Arial"/>
            </a:endParaRPr>
          </a:p>
          <a:p>
            <a:pPr marL="285840" indent="-285840">
              <a:lnSpc>
                <a:spcPct val="100000"/>
              </a:lnSpc>
              <a:spcBef>
                <a:spcPts val="751"/>
              </a:spcBef>
              <a:spcAft>
                <a:spcPts val="601"/>
              </a:spcAft>
              <a:buClr>
                <a:srgbClr val="000000"/>
              </a:buClr>
              <a:buFont typeface="Arial"/>
              <a:buChar char="•"/>
            </a:pPr>
            <a:r>
              <a:rPr lang="it-IT" sz="2000" b="1" u="none" strike="noStrike">
                <a:solidFill>
                  <a:srgbClr val="000000"/>
                </a:solidFill>
                <a:effectLst/>
                <a:uFillTx/>
                <a:latin typeface="Book Antiqua"/>
              </a:rPr>
              <a:t>Stress fisiologico: L'intervento può indurre una risposta di stress significativa da parte dell'organismo, con il rilascio di ormoni e la stimolazione di una cascata infiammatoria</a:t>
            </a:r>
            <a:endParaRPr lang="it-IT" sz="2000" b="0" u="none" strike="noStrike">
              <a:solidFill>
                <a:srgbClr val="000000"/>
              </a:solidFill>
              <a:effectLst/>
              <a:uFillTx/>
              <a:latin typeface="Arial"/>
            </a:endParaRPr>
          </a:p>
          <a:p>
            <a:pPr marL="285840" indent="-285840">
              <a:lnSpc>
                <a:spcPct val="100000"/>
              </a:lnSpc>
              <a:spcBef>
                <a:spcPts val="751"/>
              </a:spcBef>
              <a:spcAft>
                <a:spcPts val="601"/>
              </a:spcAft>
              <a:buClr>
                <a:srgbClr val="000000"/>
              </a:buClr>
              <a:buFont typeface="Arial"/>
              <a:buChar char="•"/>
            </a:pPr>
            <a:r>
              <a:rPr lang="it-IT" sz="2000" b="1" u="none" strike="noStrike">
                <a:solidFill>
                  <a:srgbClr val="000000"/>
                </a:solidFill>
                <a:effectLst/>
                <a:uFillTx/>
                <a:latin typeface="Book Antiqua"/>
              </a:rPr>
              <a:t>Anestesia generale: viene eseguita sotto anestesia generale </a:t>
            </a:r>
            <a:endParaRPr lang="it-IT" sz="2000" b="0" u="none" strike="noStrike">
              <a:solidFill>
                <a:srgbClr val="000000"/>
              </a:solidFill>
              <a:effectLst/>
              <a:uFillTx/>
              <a:latin typeface="Arial"/>
            </a:endParaRPr>
          </a:p>
          <a:p>
            <a:pPr marL="285840" indent="-285840">
              <a:lnSpc>
                <a:spcPct val="100000"/>
              </a:lnSpc>
              <a:spcBef>
                <a:spcPts val="751"/>
              </a:spcBef>
              <a:spcAft>
                <a:spcPts val="1500"/>
              </a:spcAft>
              <a:buClr>
                <a:srgbClr val="000000"/>
              </a:buClr>
              <a:buFont typeface="Arial"/>
              <a:buChar char="•"/>
            </a:pPr>
            <a:r>
              <a:rPr lang="it-IT" sz="2000" b="1" u="none" strike="noStrike">
                <a:solidFill>
                  <a:srgbClr val="000000"/>
                </a:solidFill>
                <a:effectLst/>
                <a:uFillTx/>
                <a:latin typeface="Book Antiqua"/>
              </a:rPr>
              <a:t>Ricovero post-operatorio: è necessaria una degenza ospedaliera per il recupero</a:t>
            </a:r>
            <a:endParaRPr lang="it-IT" sz="2000" b="0" u="none" strike="noStrike">
              <a:solidFill>
                <a:srgbClr val="000000"/>
              </a:solidFill>
              <a:effectLst/>
              <a:uFillTx/>
              <a:latin typeface="Arial"/>
            </a:endParaRPr>
          </a:p>
          <a:p>
            <a:pPr marL="285840" indent="-285840">
              <a:lnSpc>
                <a:spcPct val="100000"/>
              </a:lnSpc>
              <a:spcBef>
                <a:spcPts val="751"/>
              </a:spcBef>
              <a:spcAft>
                <a:spcPts val="1500"/>
              </a:spcAft>
              <a:buClr>
                <a:srgbClr val="000000"/>
              </a:buClr>
              <a:buFont typeface="Arial"/>
              <a:buChar char="•"/>
            </a:pPr>
            <a:r>
              <a:rPr lang="it-IT" sz="2000" b="1" u="none" strike="noStrike">
                <a:solidFill>
                  <a:srgbClr val="000000"/>
                </a:solidFill>
                <a:effectLst/>
                <a:uFillTx/>
                <a:latin typeface="Book Antiqua"/>
              </a:rPr>
              <a:t>Organizzazione: la gestione del paziente bariatrico richiede un approccio multidisciplinare con percorsi diagnostico-terapeutici standardizzati e codificati, ma da integrare e personalizzare su ogni singolo paziente</a:t>
            </a:r>
            <a:endParaRPr lang="it-IT" sz="2000" b="0" u="none" strike="noStrike">
              <a:solidFill>
                <a:srgbClr val="000000"/>
              </a:solidFill>
              <a:effectLst/>
              <a:uFillTx/>
              <a:latin typeface="Arial"/>
            </a:endParaRPr>
          </a:p>
          <a:p>
            <a:pPr marL="285840" indent="-285840">
              <a:lnSpc>
                <a:spcPct val="100000"/>
              </a:lnSpc>
              <a:spcBef>
                <a:spcPts val="751"/>
              </a:spcBef>
              <a:spcAft>
                <a:spcPts val="1500"/>
              </a:spcAft>
              <a:buClr>
                <a:srgbClr val="000000"/>
              </a:buClr>
              <a:buFont typeface="Arial"/>
              <a:buChar char="•"/>
            </a:pPr>
            <a:r>
              <a:rPr lang="it-IT" sz="2000" b="1" u="none" strike="noStrike">
                <a:solidFill>
                  <a:srgbClr val="000000"/>
                </a:solidFill>
                <a:effectLst/>
                <a:uFillTx/>
                <a:latin typeface="Book Antiqua"/>
              </a:rPr>
              <a:t>Pazienti: il paziente bariatrico rappresenta una tipologia di paziente particolarmente delicato, in primis per l’elevato peso corporeo, ma anche per la presenza di patologie croniche associate come diabete mellito tipo 2, ipertensione, OSAS e sindrome metabolica</a:t>
            </a:r>
            <a:endParaRPr lang="it-IT" sz="2000" b="0" u="none" strike="noStrike">
              <a:solidFill>
                <a:srgbClr val="000000"/>
              </a:solidFill>
              <a:effectLst/>
              <a:uFillTx/>
              <a:latin typeface="Arial"/>
            </a:endParaRPr>
          </a:p>
          <a:p>
            <a:pPr indent="0">
              <a:lnSpc>
                <a:spcPct val="100000"/>
              </a:lnSpc>
              <a:buNone/>
            </a:pPr>
            <a:endParaRPr lang="it-IT" sz="2000" b="0" u="none" strike="noStrike">
              <a:solidFill>
                <a:srgbClr val="000000"/>
              </a:solidFill>
              <a:effectLst/>
              <a:uFillTx/>
              <a:latin typeface="Arial"/>
            </a:endParaRPr>
          </a:p>
        </p:txBody>
      </p:sp>
      <p:sp>
        <p:nvSpPr>
          <p:cNvPr id="436" name="PlaceHolder 3"/>
          <p:cNvSpPr>
            <a:spLocks noGrp="1"/>
          </p:cNvSpPr>
          <p:nvPr>
            <p:ph type="sldNum" idx="57"/>
          </p:nvPr>
        </p:nvSpPr>
        <p:spPr>
          <a:xfrm>
            <a:off x="3884760" y="8685360"/>
            <a:ext cx="2971440" cy="458280"/>
          </a:xfrm>
          <a:prstGeom prst="rect">
            <a:avLst/>
          </a:prstGeom>
          <a:noFill/>
          <a:ln w="0">
            <a:noFill/>
          </a:ln>
        </p:spPr>
        <p:txBody>
          <a:bodyPr lIns="91440" tIns="45720" rIns="91440" bIns="45720" numCol="1" spcCol="0" anchor="b">
            <a:noAutofit/>
          </a:bodyPr>
          <a:lstStyle>
            <a:lvl1pPr indent="0" algn="r">
              <a:lnSpc>
                <a:spcPct val="100000"/>
              </a:lnSpc>
              <a:buNone/>
              <a:defRPr lang="it-IT" sz="1200" b="0" u="none" strike="noStrike">
                <a:solidFill>
                  <a:schemeClr val="dk1"/>
                </a:solidFill>
                <a:effectLst/>
                <a:uFillTx/>
                <a:latin typeface="Calibri"/>
              </a:defRPr>
            </a:lvl1pPr>
          </a:lstStyle>
          <a:p>
            <a:pPr indent="0" algn="r">
              <a:lnSpc>
                <a:spcPct val="100000"/>
              </a:lnSpc>
              <a:buNone/>
            </a:pPr>
            <a:fld id="{E4A342A2-213D-4724-826E-059AFDC06308}" type="slidenum">
              <a:rPr lang="it-IT" sz="1200" b="0" u="none" strike="noStrike">
                <a:solidFill>
                  <a:schemeClr val="dk1"/>
                </a:solidFill>
                <a:effectLst/>
                <a:uFillTx/>
                <a:latin typeface="Calibri"/>
              </a:rPr>
              <a:t>2</a:t>
            </a:fld>
            <a:endParaRPr lang="it-IT"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Diapositiva titolo">
    <p:bg>
      <p:bgPr>
        <a:solidFill>
          <a:schemeClr val="lt1"/>
        </a:solidFill>
        <a:effectLst/>
      </p:bgPr>
    </p:bg>
    <p:spTree>
      <p:nvGrpSpPr>
        <p:cNvPr id="1" name=""/>
        <p:cNvGrpSpPr/>
        <p:nvPr/>
      </p:nvGrpSpPr>
      <p:grpSpPr>
        <a:xfrm>
          <a:off x="0" y="0"/>
          <a:ext cx="0" cy="0"/>
          <a:chOff x="0" y="0"/>
          <a:chExt cx="0" cy="0"/>
        </a:xfrm>
      </p:grpSpPr>
      <p:sp>
        <p:nvSpPr>
          <p:cNvPr id="2"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3" name="Gruppo 11"/>
          <p:cNvGrpSpPr/>
          <p:nvPr/>
        </p:nvGrpSpPr>
        <p:grpSpPr>
          <a:xfrm>
            <a:off x="8166240" y="11160"/>
            <a:ext cx="2857320" cy="6846480"/>
            <a:chOff x="8166240" y="11160"/>
            <a:chExt cx="2857320" cy="6846480"/>
          </a:xfrm>
        </p:grpSpPr>
        <p:sp>
          <p:nvSpPr>
            <p:cNvPr id="4"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5" name="Immagine 9"/>
            <p:cNvPicPr/>
            <p:nvPr/>
          </p:nvPicPr>
          <p:blipFill>
            <a:blip r:embed="rId2"/>
            <a:stretch/>
          </p:blipFill>
          <p:spPr>
            <a:xfrm>
              <a:off x="8166240" y="580680"/>
              <a:ext cx="2831040" cy="4929120"/>
            </a:xfrm>
            <a:prstGeom prst="rect">
              <a:avLst/>
            </a:prstGeom>
            <a:noFill/>
            <a:ln w="0">
              <a:noFill/>
            </a:ln>
          </p:spPr>
        </p:pic>
      </p:grpSp>
      <p:sp>
        <p:nvSpPr>
          <p:cNvPr id="6" name="PlaceHolder 1"/>
          <p:cNvSpPr>
            <a:spLocks noGrp="1"/>
          </p:cNvSpPr>
          <p:nvPr>
            <p:ph type="body"/>
          </p:nvPr>
        </p:nvSpPr>
        <p:spPr>
          <a:xfrm>
            <a:off x="0" y="0"/>
            <a:ext cx="12191760" cy="6857640"/>
          </a:xfrm>
          <a:prstGeom prst="rect">
            <a:avLst/>
          </a:prstGeom>
          <a:noFill/>
          <a:ln w="0">
            <a:noFill/>
          </a:ln>
        </p:spPr>
        <p:txBody>
          <a:bodyPr lIns="90000" tIns="45000" rIns="90000" bIns="45000" anchor="t">
            <a:normAutofit/>
          </a:bodyPr>
          <a:lstStyle/>
          <a:p>
            <a:pPr indent="0">
              <a:lnSpc>
                <a:spcPct val="100000"/>
              </a:lnSpc>
              <a:buNone/>
            </a:pPr>
            <a:r>
              <a:rPr lang="it-IT" sz="1800" b="0" u="none" strike="noStrike">
                <a:solidFill>
                  <a:schemeClr val="dk1"/>
                </a:solidFill>
                <a:effectLst/>
                <a:uFillTx/>
                <a:latin typeface="Calibri"/>
              </a:rPr>
              <a:t>Fare clic sull'icona per inserire un'immagine</a:t>
            </a:r>
            <a:endParaRPr lang="it-IT" sz="1800" b="0" u="none" strike="noStrike">
              <a:solidFill>
                <a:srgbClr val="404040"/>
              </a:solidFill>
              <a:effectLst/>
              <a:uFillTx/>
              <a:latin typeface="Calibri"/>
            </a:endParaRPr>
          </a:p>
        </p:txBody>
      </p:sp>
      <p:sp>
        <p:nvSpPr>
          <p:cNvPr id="7" name="PlaceHolder 2"/>
          <p:cNvSpPr>
            <a:spLocks noGrp="1"/>
          </p:cNvSpPr>
          <p:nvPr>
            <p:ph type="title"/>
          </p:nvPr>
        </p:nvSpPr>
        <p:spPr>
          <a:xfrm>
            <a:off x="1212840" y="2057400"/>
            <a:ext cx="5117760" cy="1928880"/>
          </a:xfrm>
          <a:prstGeom prst="rect">
            <a:avLst/>
          </a:prstGeom>
          <a:noFill/>
          <a:ln w="0">
            <a:noFill/>
          </a:ln>
        </p:spPr>
        <p:txBody>
          <a:bodyPr lIns="91440" tIns="45720" rIns="91440" bIns="45720" anchor="b">
            <a:noAutofit/>
          </a:bodyPr>
          <a:lstStyle/>
          <a:p>
            <a:pPr indent="0">
              <a:lnSpc>
                <a:spcPct val="90000"/>
              </a:lnSpc>
              <a:buNone/>
            </a:pPr>
            <a:r>
              <a:rPr lang="it-IT" sz="5400" b="1" u="none" strike="noStrike" spc="-51">
                <a:solidFill>
                  <a:schemeClr val="lt1"/>
                </a:solidFill>
                <a:effectLst/>
                <a:uFillTx/>
                <a:latin typeface="Calibri"/>
              </a:rPr>
              <a:t>Fare clic per modificare lo stile del titolo dello schema</a:t>
            </a:r>
            <a:endParaRPr lang="it-IT" sz="5400" b="0" u="none" strike="noStrike">
              <a:solidFill>
                <a:schemeClr val="dk1"/>
              </a:solidFill>
              <a:effectLst/>
              <a:uFillTx/>
              <a:latin typeface="Calibri"/>
            </a:endParaRPr>
          </a:p>
        </p:txBody>
      </p:sp>
      <p:sp>
        <p:nvSpPr>
          <p:cNvPr id="8" name="PlaceHolder 3"/>
          <p:cNvSpPr>
            <a:spLocks noGrp="1"/>
          </p:cNvSpPr>
          <p:nvPr>
            <p:ph type="dt" idx="1"/>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9" name="PlaceHolder 4"/>
          <p:cNvSpPr>
            <a:spLocks noGrp="1"/>
          </p:cNvSpPr>
          <p:nvPr>
            <p:ph type="ftr" idx="2"/>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0" name="PlaceHolder 5"/>
          <p:cNvSpPr>
            <a:spLocks noGrp="1"/>
          </p:cNvSpPr>
          <p:nvPr>
            <p:ph type="sldNum" idx="3"/>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911D5727-67E3-48DA-B13C-6AC00B8EEB21}"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Immagine con didascalia">
    <p:bg>
      <p:bgPr>
        <a:solidFill>
          <a:schemeClr val="lt1"/>
        </a:solidFill>
        <a:effectLst/>
      </p:bgPr>
    </p:bg>
    <p:spTree>
      <p:nvGrpSpPr>
        <p:cNvPr id="1" name=""/>
        <p:cNvGrpSpPr/>
        <p:nvPr/>
      </p:nvGrpSpPr>
      <p:grpSpPr>
        <a:xfrm>
          <a:off x="0" y="0"/>
          <a:ext cx="0" cy="0"/>
          <a:chOff x="0" y="0"/>
          <a:chExt cx="0" cy="0"/>
        </a:xfrm>
      </p:grpSpPr>
      <p:sp>
        <p:nvSpPr>
          <p:cNvPr id="133"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34" name="Gruppo 11"/>
          <p:cNvGrpSpPr/>
          <p:nvPr/>
        </p:nvGrpSpPr>
        <p:grpSpPr>
          <a:xfrm>
            <a:off x="8166240" y="11160"/>
            <a:ext cx="2857320" cy="6846480"/>
            <a:chOff x="8166240" y="11160"/>
            <a:chExt cx="2857320" cy="6846480"/>
          </a:xfrm>
        </p:grpSpPr>
        <p:sp>
          <p:nvSpPr>
            <p:cNvPr id="135"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36" name="Immagine 9"/>
            <p:cNvPicPr/>
            <p:nvPr/>
          </p:nvPicPr>
          <p:blipFill>
            <a:blip r:embed="rId2"/>
            <a:stretch/>
          </p:blipFill>
          <p:spPr>
            <a:xfrm>
              <a:off x="8166240" y="580680"/>
              <a:ext cx="2831040" cy="4929120"/>
            </a:xfrm>
            <a:prstGeom prst="rect">
              <a:avLst/>
            </a:prstGeom>
            <a:noFill/>
            <a:ln w="0">
              <a:noFill/>
            </a:ln>
          </p:spPr>
        </p:pic>
      </p:grpSp>
      <p:sp>
        <p:nvSpPr>
          <p:cNvPr id="137" name="Rettangolo 4"/>
          <p:cNvSpPr/>
          <p:nvPr/>
        </p:nvSpPr>
        <p:spPr>
          <a:xfrm>
            <a:off x="0" y="4578480"/>
            <a:ext cx="12188520" cy="227916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it-IT" sz="1800" b="0" u="none" strike="noStrike">
              <a:solidFill>
                <a:srgbClr val="FFFFFF"/>
              </a:solidFill>
              <a:effectLst/>
              <a:uFillTx/>
              <a:latin typeface="Arial"/>
            </a:endParaRPr>
          </a:p>
        </p:txBody>
      </p:sp>
      <p:sp>
        <p:nvSpPr>
          <p:cNvPr id="138" name="Rettangolo 5"/>
          <p:cNvSpPr/>
          <p:nvPr/>
        </p:nvSpPr>
        <p:spPr>
          <a:xfrm>
            <a:off x="3537000" y="4535640"/>
            <a:ext cx="5117760" cy="124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39" name="PlaceHolder 1"/>
          <p:cNvSpPr>
            <a:spLocks noGrp="1"/>
          </p:cNvSpPr>
          <p:nvPr>
            <p:ph type="body"/>
          </p:nvPr>
        </p:nvSpPr>
        <p:spPr>
          <a:xfrm>
            <a:off x="0" y="0"/>
            <a:ext cx="12191760" cy="4578120"/>
          </a:xfrm>
          <a:prstGeom prst="rect">
            <a:avLst/>
          </a:prstGeom>
          <a:solidFill>
            <a:schemeClr val="lt1"/>
          </a:solidFill>
          <a:ln w="0">
            <a:noFill/>
          </a:ln>
        </p:spPr>
        <p:txBody>
          <a:bodyPr lIns="457200" tIns="457200" rIns="90000" bIns="45000" anchor="t">
            <a:normAutofit/>
          </a:bodyPr>
          <a:lstStyle/>
          <a:p>
            <a:pPr indent="0">
              <a:lnSpc>
                <a:spcPct val="100000"/>
              </a:lnSpc>
              <a:buNone/>
              <a:tabLst>
                <a:tab pos="0" algn="l"/>
              </a:tabLst>
            </a:pPr>
            <a:r>
              <a:rPr lang="it-IT" sz="2000" b="0" u="none" strike="noStrike">
                <a:solidFill>
                  <a:schemeClr val="dk1"/>
                </a:solidFill>
                <a:effectLst/>
                <a:uFillTx/>
                <a:latin typeface="Calibri"/>
              </a:rPr>
              <a:t>Fare clic sull'icona per inserire un'immagine</a:t>
            </a:r>
            <a:endParaRPr lang="it-IT" sz="2000" b="0" u="none" strike="noStrike">
              <a:solidFill>
                <a:srgbClr val="404040"/>
              </a:solidFill>
              <a:effectLst/>
              <a:uFillTx/>
              <a:latin typeface="Calibri"/>
            </a:endParaRPr>
          </a:p>
        </p:txBody>
      </p:sp>
      <p:sp>
        <p:nvSpPr>
          <p:cNvPr id="140" name="PlaceHolder 2"/>
          <p:cNvSpPr>
            <a:spLocks noGrp="1"/>
          </p:cNvSpPr>
          <p:nvPr>
            <p:ph type="title"/>
          </p:nvPr>
        </p:nvSpPr>
        <p:spPr>
          <a:xfrm>
            <a:off x="1097280" y="4799520"/>
            <a:ext cx="10113120" cy="743400"/>
          </a:xfrm>
          <a:prstGeom prst="rect">
            <a:avLst/>
          </a:prstGeom>
          <a:noFill/>
          <a:ln w="0">
            <a:noFill/>
          </a:ln>
        </p:spPr>
        <p:txBody>
          <a:bodyPr lIns="91440" tIns="0" rIns="91440" bIns="0" anchor="b">
            <a:noAutofit/>
          </a:bodyPr>
          <a:lstStyle/>
          <a:p>
            <a:pPr indent="0" algn="ctr">
              <a:lnSpc>
                <a:spcPct val="90000"/>
              </a:lnSpc>
              <a:buNone/>
            </a:pPr>
            <a:r>
              <a:rPr lang="it-IT" sz="4400" b="1" u="none" strike="noStrike" spc="-51">
                <a:solidFill>
                  <a:srgbClr val="FFFFFF"/>
                </a:solidFill>
                <a:effectLst/>
                <a:uFillTx/>
                <a:latin typeface="Calibri"/>
              </a:rPr>
              <a:t>Fare clic per modificare lo stile del titolo dello schema</a:t>
            </a:r>
            <a:endParaRPr lang="it-IT" sz="4400" b="0" u="none" strike="noStrike">
              <a:solidFill>
                <a:schemeClr val="dk1"/>
              </a:solidFill>
              <a:effectLst/>
              <a:uFillTx/>
              <a:latin typeface="Calibri"/>
            </a:endParaRPr>
          </a:p>
        </p:txBody>
      </p:sp>
      <p:sp>
        <p:nvSpPr>
          <p:cNvPr id="141" name="PlaceHolder 3"/>
          <p:cNvSpPr>
            <a:spLocks noGrp="1"/>
          </p:cNvSpPr>
          <p:nvPr>
            <p:ph type="body"/>
          </p:nvPr>
        </p:nvSpPr>
        <p:spPr>
          <a:xfrm>
            <a:off x="1097280" y="5715000"/>
            <a:ext cx="10112760" cy="609120"/>
          </a:xfrm>
          <a:prstGeom prst="rect">
            <a:avLst/>
          </a:prstGeom>
          <a:noFill/>
          <a:ln w="0">
            <a:noFill/>
          </a:ln>
        </p:spPr>
        <p:txBody>
          <a:bodyPr lIns="91440" tIns="0" rIns="91440" bIns="0" numCol="1" spcCol="0" anchor="t">
            <a:normAutofit/>
          </a:bodyPr>
          <a:lstStyle/>
          <a:p>
            <a:pPr indent="0">
              <a:lnSpc>
                <a:spcPct val="100000"/>
              </a:lnSpc>
              <a:spcAft>
                <a:spcPts val="601"/>
              </a:spcAft>
              <a:buNone/>
              <a:tabLst>
                <a:tab pos="0" algn="l"/>
              </a:tabLst>
            </a:pPr>
            <a:r>
              <a:rPr lang="it-IT" sz="1800" b="0" u="none" strike="noStrike">
                <a:solidFill>
                  <a:srgbClr val="FFFFFF"/>
                </a:solidFill>
                <a:effectLst/>
                <a:uFillTx/>
                <a:latin typeface="Calibri"/>
              </a:rPr>
              <a:t>Fare clic per modificare gli stili del testo dello schema</a:t>
            </a:r>
            <a:endParaRPr lang="it-IT" sz="1800" b="0" u="none" strike="noStrike">
              <a:solidFill>
                <a:srgbClr val="404040"/>
              </a:solidFill>
              <a:effectLst/>
              <a:uFillTx/>
              <a:latin typeface="Calibri"/>
            </a:endParaRPr>
          </a:p>
        </p:txBody>
      </p:sp>
      <p:sp>
        <p:nvSpPr>
          <p:cNvPr id="142" name="PlaceHolder 4"/>
          <p:cNvSpPr>
            <a:spLocks noGrp="1"/>
          </p:cNvSpPr>
          <p:nvPr>
            <p:ph type="dt" idx="24"/>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lt1">
                    <a:lumMod val="75000"/>
                    <a:lumOff val="25000"/>
                  </a:schemeClr>
                </a:solidFill>
                <a:effectLst/>
                <a:uFillTx/>
                <a:latin typeface="Calibri"/>
              </a:defRPr>
            </a:lvl1pPr>
          </a:lstStyle>
          <a:p>
            <a:pPr indent="0" algn="r">
              <a:lnSpc>
                <a:spcPct val="100000"/>
              </a:lnSpc>
              <a:buNone/>
            </a:pPr>
            <a:r>
              <a:rPr lang="it-IT" sz="900" b="0" u="none" strike="noStrike">
                <a:solidFill>
                  <a:schemeClr val="lt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43" name="PlaceHolder 5"/>
          <p:cNvSpPr>
            <a:spLocks noGrp="1"/>
          </p:cNvSpPr>
          <p:nvPr>
            <p:ph type="ftr" idx="25"/>
          </p:nvPr>
        </p:nvSpPr>
        <p:spPr>
          <a:xfrm>
            <a:off x="1096920" y="6446880"/>
            <a:ext cx="681804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lt1">
                    <a:lumMod val="75000"/>
                    <a:lumOff val="25000"/>
                  </a:schemeClr>
                </a:solidFill>
                <a:effectLst/>
                <a:uFillTx/>
                <a:latin typeface="Calibri"/>
              </a:defRPr>
            </a:lvl1pPr>
          </a:lstStyle>
          <a:p>
            <a:pPr indent="0">
              <a:lnSpc>
                <a:spcPct val="100000"/>
              </a:lnSpc>
              <a:buNone/>
            </a:pPr>
            <a:r>
              <a:rPr lang="it-IT" sz="900" b="0" u="none" strike="noStrike" cap="all">
                <a:solidFill>
                  <a:schemeClr val="lt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44" name="PlaceHolder 6"/>
          <p:cNvSpPr>
            <a:spLocks noGrp="1"/>
          </p:cNvSpPr>
          <p:nvPr>
            <p:ph type="sldNum" idx="26"/>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lt1">
                    <a:lumMod val="75000"/>
                    <a:lumOff val="25000"/>
                  </a:schemeClr>
                </a:solidFill>
                <a:effectLst/>
                <a:uFillTx/>
                <a:latin typeface="Calibri"/>
              </a:defRPr>
            </a:lvl1pPr>
          </a:lstStyle>
          <a:p>
            <a:pPr indent="0" algn="r">
              <a:lnSpc>
                <a:spcPct val="100000"/>
              </a:lnSpc>
              <a:buNone/>
            </a:pPr>
            <a:fld id="{92AC018C-88A0-49CF-9B56-943D13F7877D}" type="slidenum">
              <a:rPr lang="it-IT" sz="1050" b="0" u="none" strike="noStrike">
                <a:solidFill>
                  <a:schemeClr val="lt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solidFill>
          <a:schemeClr val="lt1"/>
        </a:solidFill>
        <a:effectLst/>
      </p:bgPr>
    </p:bg>
    <p:spTree>
      <p:nvGrpSpPr>
        <p:cNvPr id="1" name=""/>
        <p:cNvGrpSpPr/>
        <p:nvPr/>
      </p:nvGrpSpPr>
      <p:grpSpPr>
        <a:xfrm>
          <a:off x="0" y="0"/>
          <a:ext cx="0" cy="0"/>
          <a:chOff x="0" y="0"/>
          <a:chExt cx="0" cy="0"/>
        </a:xfrm>
      </p:grpSpPr>
      <p:sp>
        <p:nvSpPr>
          <p:cNvPr id="145" name="Rettangolo 7"/>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46" name="Gruppo 11"/>
          <p:cNvGrpSpPr/>
          <p:nvPr/>
        </p:nvGrpSpPr>
        <p:grpSpPr>
          <a:xfrm>
            <a:off x="8166240" y="11160"/>
            <a:ext cx="2857320" cy="6846480"/>
            <a:chOff x="8166240" y="11160"/>
            <a:chExt cx="2857320" cy="6846480"/>
          </a:xfrm>
        </p:grpSpPr>
        <p:sp>
          <p:nvSpPr>
            <p:cNvPr id="147"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48" name="Immagine 9"/>
            <p:cNvPicPr/>
            <p:nvPr/>
          </p:nvPicPr>
          <p:blipFill>
            <a:blip r:embed="rId2"/>
            <a:stretch/>
          </p:blipFill>
          <p:spPr>
            <a:xfrm>
              <a:off x="8166240" y="580680"/>
              <a:ext cx="2831040" cy="4929120"/>
            </a:xfrm>
            <a:prstGeom prst="rect">
              <a:avLst/>
            </a:prstGeom>
            <a:noFill/>
            <a:ln w="0">
              <a:noFill/>
            </a:ln>
          </p:spPr>
        </p:pic>
      </p:grpSp>
      <p:sp>
        <p:nvSpPr>
          <p:cNvPr id="149" name="PlaceHolder 1"/>
          <p:cNvSpPr>
            <a:spLocks noGrp="1"/>
          </p:cNvSpPr>
          <p:nvPr>
            <p:ph type="title"/>
          </p:nvPr>
        </p:nvSpPr>
        <p:spPr>
          <a:xfrm>
            <a:off x="1096920" y="287280"/>
            <a:ext cx="10058040" cy="144900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150" name="PlaceHolder 2"/>
          <p:cNvSpPr>
            <a:spLocks noGrp="1"/>
          </p:cNvSpPr>
          <p:nvPr>
            <p:ph type="body"/>
          </p:nvPr>
        </p:nvSpPr>
        <p:spPr>
          <a:xfrm>
            <a:off x="1216080" y="2108160"/>
            <a:ext cx="10058040" cy="3760560"/>
          </a:xfrm>
          <a:prstGeom prst="rect">
            <a:avLst/>
          </a:prstGeom>
          <a:noFill/>
          <a:ln w="0">
            <a:noFill/>
          </a:ln>
        </p:spPr>
        <p:txBody>
          <a:bodyPr vert="eaVert" lIns="45720" tIns="0" rIns="45720" bIns="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151" name="PlaceHolder 3"/>
          <p:cNvSpPr>
            <a:spLocks noGrp="1"/>
          </p:cNvSpPr>
          <p:nvPr>
            <p:ph type="dt" idx="27"/>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52" name="PlaceHolder 4"/>
          <p:cNvSpPr>
            <a:spLocks noGrp="1"/>
          </p:cNvSpPr>
          <p:nvPr>
            <p:ph type="ftr" idx="28"/>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53" name="PlaceHolder 5"/>
          <p:cNvSpPr>
            <a:spLocks noGrp="1"/>
          </p:cNvSpPr>
          <p:nvPr>
            <p:ph type="sldNum" idx="29"/>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89A98C38-69B5-4F38-BA74-ABF1F12F6450}"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Diapositiva titolo">
    <p:bg>
      <p:bgPr>
        <a:solidFill>
          <a:schemeClr val="lt1"/>
        </a:solidFill>
        <a:effectLst/>
      </p:bgPr>
    </p:bg>
    <p:spTree>
      <p:nvGrpSpPr>
        <p:cNvPr id="1" name=""/>
        <p:cNvGrpSpPr/>
        <p:nvPr/>
      </p:nvGrpSpPr>
      <p:grpSpPr>
        <a:xfrm>
          <a:off x="0" y="0"/>
          <a:ext cx="0" cy="0"/>
          <a:chOff x="0" y="0"/>
          <a:chExt cx="0" cy="0"/>
        </a:xfrm>
      </p:grpSpPr>
      <p:sp>
        <p:nvSpPr>
          <p:cNvPr id="154"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55" name="Gruppo 11"/>
          <p:cNvGrpSpPr/>
          <p:nvPr/>
        </p:nvGrpSpPr>
        <p:grpSpPr>
          <a:xfrm>
            <a:off x="8166240" y="11160"/>
            <a:ext cx="2857320" cy="6846480"/>
            <a:chOff x="8166240" y="11160"/>
            <a:chExt cx="2857320" cy="6846480"/>
          </a:xfrm>
        </p:grpSpPr>
        <p:sp>
          <p:nvSpPr>
            <p:cNvPr id="156"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57" name="Immagine 9"/>
            <p:cNvPicPr/>
            <p:nvPr/>
          </p:nvPicPr>
          <p:blipFill>
            <a:blip r:embed="rId2"/>
            <a:stretch/>
          </p:blipFill>
          <p:spPr>
            <a:xfrm>
              <a:off x="8166240" y="580680"/>
              <a:ext cx="2831040" cy="4929120"/>
            </a:xfrm>
            <a:prstGeom prst="rect">
              <a:avLst/>
            </a:prstGeom>
            <a:noFill/>
            <a:ln w="0">
              <a:noFill/>
            </a:ln>
          </p:spPr>
        </p:pic>
      </p:grpSp>
      <p:sp>
        <p:nvSpPr>
          <p:cNvPr id="158" name="Parallelogramma 14"/>
          <p:cNvSpPr/>
          <p:nvPr/>
        </p:nvSpPr>
        <p:spPr>
          <a:xfrm>
            <a:off x="7972560" y="0"/>
            <a:ext cx="2857320" cy="6857640"/>
          </a:xfrm>
          <a:prstGeom prst="parallelogram">
            <a:avLst>
              <a:gd name="adj" fmla="val 0"/>
            </a:avLst>
          </a:prstGeom>
          <a:solidFill>
            <a:schemeClr val="lt1">
              <a:lumMod val="95000"/>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59" name="Rettangolo 4"/>
          <p:cNvSpPr/>
          <p:nvPr/>
        </p:nvSpPr>
        <p:spPr>
          <a:xfrm>
            <a:off x="4960800" y="0"/>
            <a:ext cx="153720" cy="6857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60" name="Rettangolo 5"/>
          <p:cNvSpPr/>
          <p:nvPr/>
        </p:nvSpPr>
        <p:spPr>
          <a:xfrm>
            <a:off x="4876920" y="0"/>
            <a:ext cx="153720" cy="685764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61" name="Immagine 13"/>
          <p:cNvPicPr/>
          <p:nvPr/>
        </p:nvPicPr>
        <p:blipFill>
          <a:blip r:embed="rId3"/>
          <a:stretch/>
        </p:blipFill>
        <p:spPr>
          <a:xfrm>
            <a:off x="3240" y="3240"/>
            <a:ext cx="4881240" cy="6857640"/>
          </a:xfrm>
          <a:prstGeom prst="rect">
            <a:avLst/>
          </a:prstGeom>
          <a:noFill/>
          <a:ln w="0">
            <a:noFill/>
          </a:ln>
        </p:spPr>
      </p:pic>
      <p:sp>
        <p:nvSpPr>
          <p:cNvPr id="162" name="PlaceHolder 1"/>
          <p:cNvSpPr>
            <a:spLocks noGrp="1"/>
          </p:cNvSpPr>
          <p:nvPr>
            <p:ph type="title"/>
          </p:nvPr>
        </p:nvSpPr>
        <p:spPr>
          <a:xfrm>
            <a:off x="6629400" y="758880"/>
            <a:ext cx="4525920" cy="3227040"/>
          </a:xfrm>
          <a:prstGeom prst="rect">
            <a:avLst/>
          </a:prstGeom>
          <a:noFill/>
          <a:ln w="0">
            <a:noFill/>
          </a:ln>
        </p:spPr>
        <p:txBody>
          <a:bodyPr lIns="91440" tIns="45720" rIns="91440" bIns="45720" anchor="b">
            <a:noAutofit/>
          </a:bodyPr>
          <a:lstStyle/>
          <a:p>
            <a:pPr indent="0">
              <a:lnSpc>
                <a:spcPct val="90000"/>
              </a:lnSpc>
              <a:buNone/>
            </a:pPr>
            <a:r>
              <a:rPr lang="it-IT" sz="6000" b="1" u="none" strike="noStrike" spc="-51">
                <a:solidFill>
                  <a:srgbClr val="013D61"/>
                </a:solidFill>
                <a:effectLst/>
                <a:uFillTx/>
                <a:latin typeface="Calibri"/>
              </a:rPr>
              <a:t>Fare clic per modificare lo stile del titolo dello schema</a:t>
            </a:r>
            <a:endParaRPr lang="it-IT" sz="6000" b="0" u="none" strike="noStrike">
              <a:solidFill>
                <a:schemeClr val="dk1"/>
              </a:solidFill>
              <a:effectLst/>
              <a:uFillTx/>
              <a:latin typeface="Calibri"/>
            </a:endParaRPr>
          </a:p>
        </p:txBody>
      </p:sp>
      <p:sp>
        <p:nvSpPr>
          <p:cNvPr id="163" name="PlaceHolder 2"/>
          <p:cNvSpPr>
            <a:spLocks noGrp="1"/>
          </p:cNvSpPr>
          <p:nvPr>
            <p:ph type="dt" idx="30"/>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64" name="PlaceHolder 3"/>
          <p:cNvSpPr>
            <a:spLocks noGrp="1"/>
          </p:cNvSpPr>
          <p:nvPr>
            <p:ph type="ftr" idx="31"/>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65" name="PlaceHolder 4"/>
          <p:cNvSpPr>
            <a:spLocks noGrp="1"/>
          </p:cNvSpPr>
          <p:nvPr>
            <p:ph type="sldNum" idx="32"/>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F86D0150-858D-4C16-A645-033509F9AD9C}"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
        <p:nvSpPr>
          <p:cNvPr id="16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2000" b="0" u="none" strike="noStrike">
                <a:solidFill>
                  <a:srgbClr val="404040"/>
                </a:solidFill>
                <a:effectLst/>
                <a:uFillTx/>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400" b="0" u="none" strike="noStrike">
                <a:solidFill>
                  <a:srgbClr val="404040"/>
                </a:solidFill>
                <a:effectLst/>
                <a:uFillTx/>
                <a:latin typeface="Calibri"/>
              </a:rPr>
              <a:t>Secondo livello struttura</a:t>
            </a:r>
          </a:p>
          <a:p>
            <a:pPr marL="1296000" lvl="2" indent="-288000">
              <a:spcBef>
                <a:spcPts val="850"/>
              </a:spcBef>
              <a:buClr>
                <a:srgbClr val="000000"/>
              </a:buClr>
              <a:buSzPct val="45000"/>
              <a:buFont typeface="Wingdings" charset="2"/>
              <a:buChar char=""/>
            </a:pPr>
            <a:r>
              <a:rPr lang="it-IT" sz="1400" b="0" u="none" strike="noStrike">
                <a:solidFill>
                  <a:srgbClr val="404040"/>
                </a:solidFill>
                <a:effectLst/>
                <a:uFillTx/>
                <a:latin typeface="Calibri"/>
              </a:rPr>
              <a:t>Terzo livello struttura</a:t>
            </a:r>
          </a:p>
          <a:p>
            <a:pPr marL="1728000" lvl="3" indent="-216000">
              <a:spcBef>
                <a:spcPts val="567"/>
              </a:spcBef>
              <a:buClr>
                <a:srgbClr val="000000"/>
              </a:buClr>
              <a:buSzPct val="75000"/>
              <a:buFont typeface="Symbol" charset="2"/>
              <a:buChar char=""/>
            </a:pPr>
            <a:r>
              <a:rPr lang="it-IT" sz="1400" b="0" u="none" strike="noStrike">
                <a:solidFill>
                  <a:srgbClr val="404040"/>
                </a:solidFill>
                <a:effectLst/>
                <a:uFillTx/>
                <a:latin typeface="Calibri"/>
              </a:rPr>
              <a:t>Quarto livello struttura</a:t>
            </a:r>
          </a:p>
          <a:p>
            <a:pPr marL="2160000" lvl="4" indent="-216000">
              <a:spcBef>
                <a:spcPts val="283"/>
              </a:spcBef>
              <a:buClr>
                <a:srgbClr val="000000"/>
              </a:buClr>
              <a:buSzPct val="45000"/>
              <a:buFont typeface="Wingdings" charset="2"/>
              <a:buChar char=""/>
            </a:pPr>
            <a:r>
              <a:rPr lang="it-IT" sz="2000" b="0" u="none" strike="noStrike">
                <a:solidFill>
                  <a:srgbClr val="404040"/>
                </a:solidFill>
                <a:effectLst/>
                <a:uFillTx/>
                <a:latin typeface="Calibri"/>
              </a:rPr>
              <a:t>Quinto livello struttura</a:t>
            </a:r>
          </a:p>
          <a:p>
            <a:pPr marL="2592000" lvl="5" indent="-216000">
              <a:spcBef>
                <a:spcPts val="283"/>
              </a:spcBef>
              <a:buClr>
                <a:srgbClr val="000000"/>
              </a:buClr>
              <a:buSzPct val="45000"/>
              <a:buFont typeface="Wingdings" charset="2"/>
              <a:buChar char=""/>
            </a:pPr>
            <a:r>
              <a:rPr lang="it-IT" sz="2000" b="0" u="none" strike="noStrike">
                <a:solidFill>
                  <a:srgbClr val="404040"/>
                </a:solidFill>
                <a:effectLst/>
                <a:uFillTx/>
                <a:latin typeface="Calibri"/>
              </a:rPr>
              <a:t>Sesto livello struttura</a:t>
            </a:r>
          </a:p>
          <a:p>
            <a:pPr marL="3024000" lvl="6" indent="-216000">
              <a:spcBef>
                <a:spcPts val="283"/>
              </a:spcBef>
              <a:buClr>
                <a:srgbClr val="000000"/>
              </a:buClr>
              <a:buSzPct val="45000"/>
              <a:buFont typeface="Wingdings" charset="2"/>
              <a:buChar char=""/>
            </a:pPr>
            <a:r>
              <a:rPr lang="it-IT" sz="2000" b="0" u="none" strike="noStrike">
                <a:solidFill>
                  <a:srgbClr val="404040"/>
                </a:solidFill>
                <a:effectLst/>
                <a:uFillTx/>
                <a:latin typeface="Calibri"/>
              </a:rPr>
              <a:t>Settimo livello struttura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solidFill>
          <a:schemeClr val="lt1"/>
        </a:solidFill>
        <a:effectLst/>
      </p:bgPr>
    </p:bg>
    <p:spTree>
      <p:nvGrpSpPr>
        <p:cNvPr id="1" name=""/>
        <p:cNvGrpSpPr/>
        <p:nvPr/>
      </p:nvGrpSpPr>
      <p:grpSpPr>
        <a:xfrm>
          <a:off x="0" y="0"/>
          <a:ext cx="0" cy="0"/>
          <a:chOff x="0" y="0"/>
          <a:chExt cx="0" cy="0"/>
        </a:xfrm>
      </p:grpSpPr>
      <p:sp>
        <p:nvSpPr>
          <p:cNvPr id="167"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68" name="Gruppo 11"/>
          <p:cNvGrpSpPr/>
          <p:nvPr/>
        </p:nvGrpSpPr>
        <p:grpSpPr>
          <a:xfrm>
            <a:off x="8166240" y="11160"/>
            <a:ext cx="2857320" cy="6846480"/>
            <a:chOff x="8166240" y="11160"/>
            <a:chExt cx="2857320" cy="6846480"/>
          </a:xfrm>
        </p:grpSpPr>
        <p:sp>
          <p:nvSpPr>
            <p:cNvPr id="169"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70" name="Immagine 9"/>
            <p:cNvPicPr/>
            <p:nvPr/>
          </p:nvPicPr>
          <p:blipFill>
            <a:blip r:embed="rId2"/>
            <a:stretch/>
          </p:blipFill>
          <p:spPr>
            <a:xfrm>
              <a:off x="8166240" y="580680"/>
              <a:ext cx="2831040" cy="4929120"/>
            </a:xfrm>
            <a:prstGeom prst="rect">
              <a:avLst/>
            </a:prstGeom>
            <a:noFill/>
            <a:ln w="0">
              <a:noFill/>
            </a:ln>
          </p:spPr>
        </p:pic>
      </p:grpSp>
      <p:sp>
        <p:nvSpPr>
          <p:cNvPr id="171" name="Rettangolo 3"/>
          <p:cNvSpPr/>
          <p:nvPr/>
        </p:nvSpPr>
        <p:spPr>
          <a:xfrm rot="16200000">
            <a:off x="8870760" y="-145440"/>
            <a:ext cx="1036440" cy="132840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72" name="PlaceHolder 1"/>
          <p:cNvSpPr>
            <a:spLocks noGrp="1"/>
          </p:cNvSpPr>
          <p:nvPr>
            <p:ph type="title"/>
          </p:nvPr>
        </p:nvSpPr>
        <p:spPr>
          <a:xfrm>
            <a:off x="8724960" y="1346040"/>
            <a:ext cx="2447640" cy="4530240"/>
          </a:xfrm>
          <a:prstGeom prst="rect">
            <a:avLst/>
          </a:prstGeom>
          <a:noFill/>
          <a:ln w="0">
            <a:noFill/>
          </a:ln>
        </p:spPr>
        <p:txBody>
          <a:bodyPr vert="eaVert"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173" name="PlaceHolder 2"/>
          <p:cNvSpPr>
            <a:spLocks noGrp="1"/>
          </p:cNvSpPr>
          <p:nvPr>
            <p:ph type="body"/>
          </p:nvPr>
        </p:nvSpPr>
        <p:spPr>
          <a:xfrm>
            <a:off x="1092240" y="1346040"/>
            <a:ext cx="7480080" cy="4530240"/>
          </a:xfrm>
          <a:prstGeom prst="rect">
            <a:avLst/>
          </a:prstGeom>
          <a:noFill/>
          <a:ln w="0">
            <a:noFill/>
          </a:ln>
        </p:spPr>
        <p:txBody>
          <a:bodyPr vert="eaVert" lIns="45720" tIns="0" rIns="45720" bIns="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174" name="PlaceHolder 3"/>
          <p:cNvSpPr>
            <a:spLocks noGrp="1"/>
          </p:cNvSpPr>
          <p:nvPr>
            <p:ph type="dt" idx="33"/>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75" name="PlaceHolder 4"/>
          <p:cNvSpPr>
            <a:spLocks noGrp="1"/>
          </p:cNvSpPr>
          <p:nvPr>
            <p:ph type="ftr" idx="34"/>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76" name="PlaceHolder 5"/>
          <p:cNvSpPr>
            <a:spLocks noGrp="1"/>
          </p:cNvSpPr>
          <p:nvPr>
            <p:ph type="sldNum" idx="35"/>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18A848C3-5C39-462B-BA07-4C76E3EEB105}"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lt1"/>
        </a:solidFill>
        <a:effectLst/>
      </p:bgPr>
    </p:bg>
    <p:spTree>
      <p:nvGrpSpPr>
        <p:cNvPr id="1" name=""/>
        <p:cNvGrpSpPr/>
        <p:nvPr/>
      </p:nvGrpSpPr>
      <p:grpSpPr>
        <a:xfrm>
          <a:off x="0" y="0"/>
          <a:ext cx="0" cy="0"/>
          <a:chOff x="0" y="0"/>
          <a:chExt cx="0" cy="0"/>
        </a:xfrm>
      </p:grpSpPr>
      <p:sp>
        <p:nvSpPr>
          <p:cNvPr id="177" name="Rettangolo 7"/>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78" name="Gruppo 11"/>
          <p:cNvGrpSpPr/>
          <p:nvPr/>
        </p:nvGrpSpPr>
        <p:grpSpPr>
          <a:xfrm>
            <a:off x="8166240" y="11160"/>
            <a:ext cx="2857320" cy="6846480"/>
            <a:chOff x="8166240" y="11160"/>
            <a:chExt cx="2857320" cy="6846480"/>
          </a:xfrm>
        </p:grpSpPr>
        <p:sp>
          <p:nvSpPr>
            <p:cNvPr id="179"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80" name="Immagine 9"/>
            <p:cNvPicPr/>
            <p:nvPr/>
          </p:nvPicPr>
          <p:blipFill>
            <a:blip r:embed="rId2"/>
            <a:stretch/>
          </p:blipFill>
          <p:spPr>
            <a:xfrm>
              <a:off x="8166240" y="580680"/>
              <a:ext cx="2831040" cy="4929120"/>
            </a:xfrm>
            <a:prstGeom prst="rect">
              <a:avLst/>
            </a:prstGeom>
            <a:noFill/>
            <a:ln w="0">
              <a:noFill/>
            </a:ln>
          </p:spPr>
        </p:pic>
      </p:grpSp>
      <p:grpSp>
        <p:nvGrpSpPr>
          <p:cNvPr id="181" name="Gruppo 6"/>
          <p:cNvGrpSpPr/>
          <p:nvPr/>
        </p:nvGrpSpPr>
        <p:grpSpPr>
          <a:xfrm>
            <a:off x="0" y="6132960"/>
            <a:ext cx="12191760" cy="713520"/>
            <a:chOff x="0" y="6132960"/>
            <a:chExt cx="12191760" cy="713520"/>
          </a:xfrm>
        </p:grpSpPr>
        <p:sp>
          <p:nvSpPr>
            <p:cNvPr id="182" name="Rettangolo 4"/>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83" name="Rettangolo 5"/>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84" name="Immagine 13"/>
            <p:cNvPicPr/>
            <p:nvPr/>
          </p:nvPicPr>
          <p:blipFill>
            <a:blip r:embed="rId3"/>
            <a:stretch/>
          </p:blipFill>
          <p:spPr>
            <a:xfrm>
              <a:off x="0" y="6277680"/>
              <a:ext cx="12191760" cy="568800"/>
            </a:xfrm>
            <a:prstGeom prst="rect">
              <a:avLst/>
            </a:prstGeom>
            <a:noFill/>
            <a:ln w="0">
              <a:noFill/>
            </a:ln>
          </p:spPr>
        </p:pic>
      </p:grpSp>
      <p:sp>
        <p:nvSpPr>
          <p:cNvPr id="185" name="PlaceHolder 1"/>
          <p:cNvSpPr>
            <a:spLocks noGrp="1"/>
          </p:cNvSpPr>
          <p:nvPr>
            <p:ph type="title"/>
          </p:nvPr>
        </p:nvSpPr>
        <p:spPr>
          <a:xfrm>
            <a:off x="1096920" y="287280"/>
            <a:ext cx="10058040" cy="144900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186" name="PlaceHolder 2"/>
          <p:cNvSpPr>
            <a:spLocks noGrp="1"/>
          </p:cNvSpPr>
          <p:nvPr>
            <p:ph type="body"/>
          </p:nvPr>
        </p:nvSpPr>
        <p:spPr>
          <a:xfrm>
            <a:off x="1216080" y="2108160"/>
            <a:ext cx="10058040" cy="376056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187" name="PlaceHolder 3"/>
          <p:cNvSpPr>
            <a:spLocks noGrp="1"/>
          </p:cNvSpPr>
          <p:nvPr>
            <p:ph type="dt" idx="36"/>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88" name="PlaceHolder 4"/>
          <p:cNvSpPr>
            <a:spLocks noGrp="1"/>
          </p:cNvSpPr>
          <p:nvPr>
            <p:ph type="ftr" idx="37"/>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89" name="PlaceHolder 5"/>
          <p:cNvSpPr>
            <a:spLocks noGrp="1"/>
          </p:cNvSpPr>
          <p:nvPr>
            <p:ph type="sldNum" idx="38"/>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E0A53906-C3A7-4D26-AFF8-281E66F8F145}"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Intestazione sezione">
    <p:bg>
      <p:bgPr>
        <a:solidFill>
          <a:schemeClr val="lt1"/>
        </a:solidFill>
        <a:effectLst/>
      </p:bgPr>
    </p:bg>
    <p:spTree>
      <p:nvGrpSpPr>
        <p:cNvPr id="1" name=""/>
        <p:cNvGrpSpPr/>
        <p:nvPr/>
      </p:nvGrpSpPr>
      <p:grpSpPr>
        <a:xfrm>
          <a:off x="0" y="0"/>
          <a:ext cx="0" cy="0"/>
          <a:chOff x="0" y="0"/>
          <a:chExt cx="0" cy="0"/>
        </a:xfrm>
      </p:grpSpPr>
      <p:sp>
        <p:nvSpPr>
          <p:cNvPr id="190"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91" name="Gruppo 11"/>
          <p:cNvGrpSpPr/>
          <p:nvPr/>
        </p:nvGrpSpPr>
        <p:grpSpPr>
          <a:xfrm>
            <a:off x="8166240" y="11160"/>
            <a:ext cx="2857320" cy="6846480"/>
            <a:chOff x="8166240" y="11160"/>
            <a:chExt cx="2857320" cy="6846480"/>
          </a:xfrm>
        </p:grpSpPr>
        <p:sp>
          <p:nvSpPr>
            <p:cNvPr id="192"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93" name="Immagine 9"/>
            <p:cNvPicPr/>
            <p:nvPr/>
          </p:nvPicPr>
          <p:blipFill>
            <a:blip r:embed="rId2"/>
            <a:stretch/>
          </p:blipFill>
          <p:spPr>
            <a:xfrm>
              <a:off x="8166240" y="580680"/>
              <a:ext cx="2831040" cy="4929120"/>
            </a:xfrm>
            <a:prstGeom prst="rect">
              <a:avLst/>
            </a:prstGeom>
            <a:noFill/>
            <a:ln w="0">
              <a:noFill/>
            </a:ln>
          </p:spPr>
        </p:pic>
      </p:grpSp>
      <p:grpSp>
        <p:nvGrpSpPr>
          <p:cNvPr id="194" name="Gruppo 6"/>
          <p:cNvGrpSpPr/>
          <p:nvPr/>
        </p:nvGrpSpPr>
        <p:grpSpPr>
          <a:xfrm>
            <a:off x="8166240" y="11160"/>
            <a:ext cx="2857320" cy="6846480"/>
            <a:chOff x="8166240" y="11160"/>
            <a:chExt cx="2857320" cy="6846480"/>
          </a:xfrm>
        </p:grpSpPr>
        <p:sp>
          <p:nvSpPr>
            <p:cNvPr id="195"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96" name="Immagine 12"/>
            <p:cNvPicPr/>
            <p:nvPr/>
          </p:nvPicPr>
          <p:blipFill>
            <a:blip r:embed="rId2"/>
            <a:stretch/>
          </p:blipFill>
          <p:spPr>
            <a:xfrm>
              <a:off x="8166240" y="580680"/>
              <a:ext cx="2831040" cy="4929120"/>
            </a:xfrm>
            <a:prstGeom prst="rect">
              <a:avLst/>
            </a:prstGeom>
            <a:noFill/>
            <a:ln w="0">
              <a:noFill/>
            </a:ln>
          </p:spPr>
        </p:pic>
      </p:grpSp>
      <p:sp>
        <p:nvSpPr>
          <p:cNvPr id="197" name="Rettangolo 6"/>
          <p:cNvSpPr/>
          <p:nvPr/>
        </p:nvSpPr>
        <p:spPr>
          <a:xfrm>
            <a:off x="2451240" y="3568680"/>
            <a:ext cx="8721360" cy="230796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b">
            <a:noAutofit/>
          </a:bodyPr>
          <a:lstStyle/>
          <a:p>
            <a:pPr algn="ctr">
              <a:lnSpc>
                <a:spcPct val="100000"/>
              </a:lnSpc>
            </a:pPr>
            <a:endParaRPr lang="it-IT" sz="1400" b="0" u="none" strike="noStrike">
              <a:solidFill>
                <a:schemeClr val="lt1"/>
              </a:solidFill>
              <a:effectLst/>
              <a:uFillTx/>
              <a:latin typeface="Calibri"/>
            </a:endParaRPr>
          </a:p>
        </p:txBody>
      </p:sp>
      <p:sp>
        <p:nvSpPr>
          <p:cNvPr id="198" name="Rettangolo 7"/>
          <p:cNvSpPr/>
          <p:nvPr/>
        </p:nvSpPr>
        <p:spPr>
          <a:xfrm>
            <a:off x="3753000" y="3468600"/>
            <a:ext cx="5117760" cy="124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99" name="Gruppo 15"/>
          <p:cNvGrpSpPr/>
          <p:nvPr/>
        </p:nvGrpSpPr>
        <p:grpSpPr>
          <a:xfrm>
            <a:off x="0" y="6132960"/>
            <a:ext cx="12191760" cy="713520"/>
            <a:chOff x="0" y="6132960"/>
            <a:chExt cx="12191760" cy="713520"/>
          </a:xfrm>
        </p:grpSpPr>
        <p:sp>
          <p:nvSpPr>
            <p:cNvPr id="200" name="Rettangolo 9"/>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01" name="Rettangolo 10"/>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02" name="Immagine 18"/>
            <p:cNvPicPr/>
            <p:nvPr/>
          </p:nvPicPr>
          <p:blipFill>
            <a:blip r:embed="rId3"/>
            <a:stretch/>
          </p:blipFill>
          <p:spPr>
            <a:xfrm>
              <a:off x="0" y="6277680"/>
              <a:ext cx="12191760" cy="568800"/>
            </a:xfrm>
            <a:prstGeom prst="rect">
              <a:avLst/>
            </a:prstGeom>
            <a:noFill/>
            <a:ln w="0">
              <a:noFill/>
            </a:ln>
          </p:spPr>
        </p:pic>
      </p:grpSp>
      <p:sp>
        <p:nvSpPr>
          <p:cNvPr id="203" name="PlaceHolder 1"/>
          <p:cNvSpPr>
            <a:spLocks noGrp="1"/>
          </p:cNvSpPr>
          <p:nvPr>
            <p:ph type="body"/>
          </p:nvPr>
        </p:nvSpPr>
        <p:spPr>
          <a:xfrm>
            <a:off x="0" y="0"/>
            <a:ext cx="6311520" cy="6857640"/>
          </a:xfrm>
          <a:prstGeom prst="rect">
            <a:avLst/>
          </a:prstGeom>
          <a:noFill/>
          <a:ln w="0">
            <a:noFill/>
          </a:ln>
        </p:spPr>
        <p:txBody>
          <a:bodyPr lIns="90000" tIns="45000" rIns="90000" bIns="45000" anchor="t">
            <a:normAutofit/>
          </a:bodyPr>
          <a:lstStyle/>
          <a:p>
            <a:pPr indent="0">
              <a:lnSpc>
                <a:spcPct val="100000"/>
              </a:lnSpc>
              <a:buNone/>
            </a:pPr>
            <a:r>
              <a:rPr lang="it-IT" sz="1800" b="0" u="none" strike="noStrike">
                <a:solidFill>
                  <a:schemeClr val="dk1"/>
                </a:solidFill>
                <a:effectLst/>
                <a:uFillTx/>
                <a:latin typeface="Calibri"/>
              </a:rPr>
              <a:t>Fare clic sull'icona per inserire un'immagine</a:t>
            </a:r>
            <a:endParaRPr lang="it-IT" sz="1800" b="0" u="none" strike="noStrike">
              <a:solidFill>
                <a:srgbClr val="404040"/>
              </a:solidFill>
              <a:effectLst/>
              <a:uFillTx/>
              <a:latin typeface="Calibri"/>
            </a:endParaRPr>
          </a:p>
        </p:txBody>
      </p:sp>
      <p:sp>
        <p:nvSpPr>
          <p:cNvPr id="204" name="PlaceHolder 2"/>
          <p:cNvSpPr>
            <a:spLocks noGrp="1"/>
          </p:cNvSpPr>
          <p:nvPr>
            <p:ph type="title"/>
          </p:nvPr>
        </p:nvSpPr>
        <p:spPr>
          <a:xfrm>
            <a:off x="2641680" y="3746520"/>
            <a:ext cx="8330760" cy="130788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chemeClr val="lt1"/>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205" name="PlaceHolder 3"/>
          <p:cNvSpPr>
            <a:spLocks noGrp="1"/>
          </p:cNvSpPr>
          <p:nvPr>
            <p:ph type="body"/>
          </p:nvPr>
        </p:nvSpPr>
        <p:spPr>
          <a:xfrm>
            <a:off x="2641680" y="5219640"/>
            <a:ext cx="8330760" cy="586440"/>
          </a:xfrm>
          <a:prstGeom prst="rect">
            <a:avLst/>
          </a:prstGeom>
          <a:noFill/>
          <a:ln w="0">
            <a:noFill/>
          </a:ln>
        </p:spPr>
        <p:txBody>
          <a:bodyPr lIns="91440" tIns="45720" rIns="91440" bIns="45720" numCol="1" spcCol="0" anchor="t">
            <a:normAutofit fontScale="85000" lnSpcReduction="9999"/>
          </a:bodyPr>
          <a:lstStyle/>
          <a:p>
            <a:pPr indent="0">
              <a:lnSpc>
                <a:spcPct val="100000"/>
              </a:lnSpc>
              <a:spcBef>
                <a:spcPts val="1199"/>
              </a:spcBef>
              <a:spcAft>
                <a:spcPts val="201"/>
              </a:spcAft>
              <a:buNone/>
              <a:tabLst>
                <a:tab pos="0" algn="l"/>
              </a:tabLst>
            </a:pPr>
            <a:r>
              <a:rPr lang="it-IT" sz="2400" b="0" u="none" strike="noStrike" cap="all" spc="201">
                <a:solidFill>
                  <a:schemeClr val="lt1"/>
                </a:solidFill>
                <a:effectLst/>
                <a:uFillTx/>
                <a:latin typeface="Calibri"/>
              </a:rPr>
              <a:t>Fare clic per modificare gli stili del testo dello schema</a:t>
            </a:r>
            <a:endParaRPr lang="it-IT" sz="2400" b="0" u="none" strike="noStrike">
              <a:solidFill>
                <a:srgbClr val="404040"/>
              </a:solidFill>
              <a:effectLst/>
              <a:uFillTx/>
              <a:latin typeface="Calibri"/>
            </a:endParaRPr>
          </a:p>
        </p:txBody>
      </p:sp>
      <p:sp>
        <p:nvSpPr>
          <p:cNvPr id="206" name="PlaceHolder 4"/>
          <p:cNvSpPr>
            <a:spLocks noGrp="1"/>
          </p:cNvSpPr>
          <p:nvPr>
            <p:ph type="dt" idx="39"/>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207" name="PlaceHolder 5"/>
          <p:cNvSpPr>
            <a:spLocks noGrp="1"/>
          </p:cNvSpPr>
          <p:nvPr>
            <p:ph type="ftr" idx="40"/>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208" name="PlaceHolder 6"/>
          <p:cNvSpPr>
            <a:spLocks noGrp="1"/>
          </p:cNvSpPr>
          <p:nvPr>
            <p:ph type="sldNum" idx="41"/>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8B450419-EEDB-4FC0-A9A9-63E5811B3802}"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Intestazione della sezione">
    <p:bg>
      <p:bgPr>
        <a:solidFill>
          <a:schemeClr val="lt1"/>
        </a:solidFill>
        <a:effectLst/>
      </p:bgPr>
    </p:bg>
    <p:spTree>
      <p:nvGrpSpPr>
        <p:cNvPr id="1" name=""/>
        <p:cNvGrpSpPr/>
        <p:nvPr/>
      </p:nvGrpSpPr>
      <p:grpSpPr>
        <a:xfrm>
          <a:off x="0" y="0"/>
          <a:ext cx="0" cy="0"/>
          <a:chOff x="0" y="0"/>
          <a:chExt cx="0" cy="0"/>
        </a:xfrm>
      </p:grpSpPr>
      <p:sp>
        <p:nvSpPr>
          <p:cNvPr id="209"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210" name="Gruppo 11"/>
          <p:cNvGrpSpPr/>
          <p:nvPr/>
        </p:nvGrpSpPr>
        <p:grpSpPr>
          <a:xfrm>
            <a:off x="8166240" y="11160"/>
            <a:ext cx="2857320" cy="6846480"/>
            <a:chOff x="8166240" y="11160"/>
            <a:chExt cx="2857320" cy="6846480"/>
          </a:xfrm>
        </p:grpSpPr>
        <p:sp>
          <p:nvSpPr>
            <p:cNvPr id="211"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12" name="Immagine 9"/>
            <p:cNvPicPr/>
            <p:nvPr/>
          </p:nvPicPr>
          <p:blipFill>
            <a:blip r:embed="rId2"/>
            <a:stretch/>
          </p:blipFill>
          <p:spPr>
            <a:xfrm>
              <a:off x="8166240" y="580680"/>
              <a:ext cx="2831040" cy="4929120"/>
            </a:xfrm>
            <a:prstGeom prst="rect">
              <a:avLst/>
            </a:prstGeom>
            <a:noFill/>
            <a:ln w="0">
              <a:noFill/>
            </a:ln>
          </p:spPr>
        </p:pic>
      </p:grpSp>
      <p:sp>
        <p:nvSpPr>
          <p:cNvPr id="213" name="Rettangolo 3"/>
          <p:cNvSpPr/>
          <p:nvPr/>
        </p:nvSpPr>
        <p:spPr>
          <a:xfrm>
            <a:off x="1735200" y="3568680"/>
            <a:ext cx="8721360" cy="230796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b">
            <a:noAutofit/>
          </a:bodyPr>
          <a:lstStyle/>
          <a:p>
            <a:pPr algn="ctr">
              <a:lnSpc>
                <a:spcPct val="100000"/>
              </a:lnSpc>
            </a:pPr>
            <a:endParaRPr lang="it-IT" sz="1400" b="0" u="none" strike="noStrike">
              <a:solidFill>
                <a:schemeClr val="lt1"/>
              </a:solidFill>
              <a:effectLst/>
              <a:uFillTx/>
              <a:latin typeface="Calibri"/>
            </a:endParaRPr>
          </a:p>
        </p:txBody>
      </p:sp>
      <p:sp>
        <p:nvSpPr>
          <p:cNvPr id="214" name="Rettangolo 4"/>
          <p:cNvSpPr/>
          <p:nvPr/>
        </p:nvSpPr>
        <p:spPr>
          <a:xfrm>
            <a:off x="3537000" y="3468600"/>
            <a:ext cx="5117760" cy="124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215" name="Gruppo 12"/>
          <p:cNvGrpSpPr/>
          <p:nvPr/>
        </p:nvGrpSpPr>
        <p:grpSpPr>
          <a:xfrm>
            <a:off x="0" y="6132960"/>
            <a:ext cx="12191760" cy="713520"/>
            <a:chOff x="0" y="6132960"/>
            <a:chExt cx="12191760" cy="713520"/>
          </a:xfrm>
        </p:grpSpPr>
        <p:sp>
          <p:nvSpPr>
            <p:cNvPr id="216" name="Rettangolo 6"/>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17" name="Rettangolo 7"/>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18" name="Immagine 15"/>
            <p:cNvPicPr/>
            <p:nvPr/>
          </p:nvPicPr>
          <p:blipFill>
            <a:blip r:embed="rId3"/>
            <a:stretch/>
          </p:blipFill>
          <p:spPr>
            <a:xfrm>
              <a:off x="0" y="6277680"/>
              <a:ext cx="12191760" cy="568800"/>
            </a:xfrm>
            <a:prstGeom prst="rect">
              <a:avLst/>
            </a:prstGeom>
            <a:noFill/>
            <a:ln w="0">
              <a:noFill/>
            </a:ln>
          </p:spPr>
        </p:pic>
      </p:grpSp>
      <p:sp>
        <p:nvSpPr>
          <p:cNvPr id="219" name="PlaceHolder 1"/>
          <p:cNvSpPr>
            <a:spLocks noGrp="1"/>
          </p:cNvSpPr>
          <p:nvPr>
            <p:ph type="body"/>
          </p:nvPr>
        </p:nvSpPr>
        <p:spPr>
          <a:xfrm>
            <a:off x="0" y="0"/>
            <a:ext cx="12191760" cy="6857640"/>
          </a:xfrm>
          <a:prstGeom prst="rect">
            <a:avLst/>
          </a:prstGeom>
          <a:noFill/>
          <a:ln w="0">
            <a:noFill/>
          </a:ln>
        </p:spPr>
        <p:txBody>
          <a:bodyPr lIns="90000" tIns="45000" rIns="90000" bIns="45000" anchor="t">
            <a:normAutofit/>
          </a:bodyPr>
          <a:lstStyle/>
          <a:p>
            <a:pPr indent="0">
              <a:lnSpc>
                <a:spcPct val="100000"/>
              </a:lnSpc>
              <a:buNone/>
            </a:pPr>
            <a:r>
              <a:rPr lang="it-IT" sz="1800" b="0" u="none" strike="noStrike">
                <a:solidFill>
                  <a:schemeClr val="dk1"/>
                </a:solidFill>
                <a:effectLst/>
                <a:uFillTx/>
                <a:latin typeface="Calibri"/>
              </a:rPr>
              <a:t>Fare clic sull'icona per inserire un'immagine</a:t>
            </a:r>
            <a:endParaRPr lang="it-IT" sz="1800" b="0" u="none" strike="noStrike">
              <a:solidFill>
                <a:srgbClr val="404040"/>
              </a:solidFill>
              <a:effectLst/>
              <a:uFillTx/>
              <a:latin typeface="Calibri"/>
            </a:endParaRPr>
          </a:p>
        </p:txBody>
      </p:sp>
      <p:sp>
        <p:nvSpPr>
          <p:cNvPr id="220" name="PlaceHolder 2"/>
          <p:cNvSpPr>
            <a:spLocks noGrp="1"/>
          </p:cNvSpPr>
          <p:nvPr>
            <p:ph type="title"/>
          </p:nvPr>
        </p:nvSpPr>
        <p:spPr>
          <a:xfrm>
            <a:off x="1930320" y="3746520"/>
            <a:ext cx="8330760" cy="1307880"/>
          </a:xfrm>
          <a:prstGeom prst="rect">
            <a:avLst/>
          </a:prstGeom>
          <a:noFill/>
          <a:ln w="0">
            <a:noFill/>
          </a:ln>
        </p:spPr>
        <p:txBody>
          <a:bodyPr lIns="91440" tIns="45720" rIns="91440" bIns="45720" anchor="b">
            <a:noAutofit/>
          </a:bodyPr>
          <a:lstStyle/>
          <a:p>
            <a:pPr indent="0" algn="ctr">
              <a:lnSpc>
                <a:spcPct val="90000"/>
              </a:lnSpc>
              <a:buNone/>
            </a:pPr>
            <a:r>
              <a:rPr lang="it-IT" sz="4800" b="1" u="none" strike="noStrike" spc="-51">
                <a:solidFill>
                  <a:schemeClr val="lt1"/>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221" name="PlaceHolder 3"/>
          <p:cNvSpPr>
            <a:spLocks noGrp="1"/>
          </p:cNvSpPr>
          <p:nvPr>
            <p:ph type="body"/>
          </p:nvPr>
        </p:nvSpPr>
        <p:spPr>
          <a:xfrm>
            <a:off x="1930320" y="5219640"/>
            <a:ext cx="8330760" cy="586440"/>
          </a:xfrm>
          <a:prstGeom prst="rect">
            <a:avLst/>
          </a:prstGeom>
          <a:noFill/>
          <a:ln w="0">
            <a:noFill/>
          </a:ln>
        </p:spPr>
        <p:txBody>
          <a:bodyPr lIns="91440" tIns="45720" rIns="91440" bIns="45720" numCol="1" spcCol="0" anchor="t">
            <a:normAutofit fontScale="85000" lnSpcReduction="9999"/>
          </a:bodyPr>
          <a:lstStyle/>
          <a:p>
            <a:pPr indent="0" algn="ctr">
              <a:lnSpc>
                <a:spcPct val="100000"/>
              </a:lnSpc>
              <a:spcBef>
                <a:spcPts val="1199"/>
              </a:spcBef>
              <a:spcAft>
                <a:spcPts val="201"/>
              </a:spcAft>
              <a:buNone/>
              <a:tabLst>
                <a:tab pos="0" algn="l"/>
              </a:tabLst>
            </a:pPr>
            <a:r>
              <a:rPr lang="it-IT" sz="2400" b="0" u="none" strike="noStrike" cap="all" spc="201">
                <a:solidFill>
                  <a:schemeClr val="lt1"/>
                </a:solidFill>
                <a:effectLst/>
                <a:uFillTx/>
                <a:latin typeface="Calibri"/>
              </a:rPr>
              <a:t>Fare clic per modificare gli stili del testo dello schema</a:t>
            </a:r>
            <a:endParaRPr lang="it-IT" sz="2400" b="0" u="none" strike="noStrike">
              <a:solidFill>
                <a:srgbClr val="404040"/>
              </a:solidFill>
              <a:effectLst/>
              <a:uFillTx/>
              <a:latin typeface="Calibri"/>
            </a:endParaRPr>
          </a:p>
        </p:txBody>
      </p:sp>
      <p:sp>
        <p:nvSpPr>
          <p:cNvPr id="222" name="PlaceHolder 4"/>
          <p:cNvSpPr>
            <a:spLocks noGrp="1"/>
          </p:cNvSpPr>
          <p:nvPr>
            <p:ph type="dt" idx="42"/>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223" name="PlaceHolder 5"/>
          <p:cNvSpPr>
            <a:spLocks noGrp="1"/>
          </p:cNvSpPr>
          <p:nvPr>
            <p:ph type="ftr" idx="43"/>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224" name="PlaceHolder 6"/>
          <p:cNvSpPr>
            <a:spLocks noGrp="1"/>
          </p:cNvSpPr>
          <p:nvPr>
            <p:ph type="sldNum" idx="44"/>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50480EC1-C166-455D-B162-A3D3B4A7DCA3}"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bg>
      <p:bgPr>
        <a:solidFill>
          <a:schemeClr val="lt1"/>
        </a:solidFill>
        <a:effectLst/>
      </p:bgPr>
    </p:bg>
    <p:spTree>
      <p:nvGrpSpPr>
        <p:cNvPr id="1" name=""/>
        <p:cNvGrpSpPr/>
        <p:nvPr/>
      </p:nvGrpSpPr>
      <p:grpSpPr>
        <a:xfrm>
          <a:off x="0" y="0"/>
          <a:ext cx="0" cy="0"/>
          <a:chOff x="0" y="0"/>
          <a:chExt cx="0" cy="0"/>
        </a:xfrm>
      </p:grpSpPr>
      <p:sp>
        <p:nvSpPr>
          <p:cNvPr id="225" name="Rettangolo 7"/>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226" name="Gruppo 11"/>
          <p:cNvGrpSpPr/>
          <p:nvPr/>
        </p:nvGrpSpPr>
        <p:grpSpPr>
          <a:xfrm>
            <a:off x="8166240" y="11160"/>
            <a:ext cx="2857320" cy="6846480"/>
            <a:chOff x="8166240" y="11160"/>
            <a:chExt cx="2857320" cy="6846480"/>
          </a:xfrm>
        </p:grpSpPr>
        <p:sp>
          <p:nvSpPr>
            <p:cNvPr id="227"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28" name="Immagine 9"/>
            <p:cNvPicPr/>
            <p:nvPr/>
          </p:nvPicPr>
          <p:blipFill>
            <a:blip r:embed="rId2"/>
            <a:stretch/>
          </p:blipFill>
          <p:spPr>
            <a:xfrm>
              <a:off x="8166240" y="580680"/>
              <a:ext cx="2831040" cy="4929120"/>
            </a:xfrm>
            <a:prstGeom prst="rect">
              <a:avLst/>
            </a:prstGeom>
            <a:noFill/>
            <a:ln w="0">
              <a:noFill/>
            </a:ln>
          </p:spPr>
        </p:pic>
      </p:grpSp>
      <p:grpSp>
        <p:nvGrpSpPr>
          <p:cNvPr id="229" name="Gruppo 6"/>
          <p:cNvGrpSpPr/>
          <p:nvPr/>
        </p:nvGrpSpPr>
        <p:grpSpPr>
          <a:xfrm>
            <a:off x="0" y="6132960"/>
            <a:ext cx="12191760" cy="713520"/>
            <a:chOff x="0" y="6132960"/>
            <a:chExt cx="12191760" cy="713520"/>
          </a:xfrm>
        </p:grpSpPr>
        <p:sp>
          <p:nvSpPr>
            <p:cNvPr id="230" name="Rettangolo 4"/>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31" name="Rettangolo 5"/>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32" name="Immagine 13"/>
            <p:cNvPicPr/>
            <p:nvPr/>
          </p:nvPicPr>
          <p:blipFill>
            <a:blip r:embed="rId3"/>
            <a:stretch/>
          </p:blipFill>
          <p:spPr>
            <a:xfrm>
              <a:off x="0" y="6277680"/>
              <a:ext cx="12191760" cy="568800"/>
            </a:xfrm>
            <a:prstGeom prst="rect">
              <a:avLst/>
            </a:prstGeom>
            <a:noFill/>
            <a:ln w="0">
              <a:noFill/>
            </a:ln>
          </p:spPr>
        </p:pic>
      </p:grpSp>
      <p:sp>
        <p:nvSpPr>
          <p:cNvPr id="233" name="PlaceHolder 1"/>
          <p:cNvSpPr>
            <a:spLocks noGrp="1"/>
          </p:cNvSpPr>
          <p:nvPr>
            <p:ph type="title"/>
          </p:nvPr>
        </p:nvSpPr>
        <p:spPr>
          <a:xfrm>
            <a:off x="1097280" y="286560"/>
            <a:ext cx="10058040" cy="145044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234" name="PlaceHolder 2"/>
          <p:cNvSpPr>
            <a:spLocks noGrp="1"/>
          </p:cNvSpPr>
          <p:nvPr>
            <p:ph type="body"/>
          </p:nvPr>
        </p:nvSpPr>
        <p:spPr>
          <a:xfrm>
            <a:off x="1097280" y="2120760"/>
            <a:ext cx="4639320" cy="374796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235" name="PlaceHolder 3"/>
          <p:cNvSpPr>
            <a:spLocks noGrp="1"/>
          </p:cNvSpPr>
          <p:nvPr>
            <p:ph type="body"/>
          </p:nvPr>
        </p:nvSpPr>
        <p:spPr>
          <a:xfrm>
            <a:off x="6516000" y="2120760"/>
            <a:ext cx="4639320" cy="374796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236" name="PlaceHolder 4"/>
          <p:cNvSpPr>
            <a:spLocks noGrp="1"/>
          </p:cNvSpPr>
          <p:nvPr>
            <p:ph type="dt" idx="45"/>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237" name="PlaceHolder 5"/>
          <p:cNvSpPr>
            <a:spLocks noGrp="1"/>
          </p:cNvSpPr>
          <p:nvPr>
            <p:ph type="ftr" idx="46"/>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238" name="PlaceHolder 6"/>
          <p:cNvSpPr>
            <a:spLocks noGrp="1"/>
          </p:cNvSpPr>
          <p:nvPr>
            <p:ph type="sldNum" idx="47"/>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203A9D6C-4F7E-43E5-A2FC-76B7030F2FCD}"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nfronto">
    <p:bg>
      <p:bgPr>
        <a:solidFill>
          <a:schemeClr val="lt1"/>
        </a:solidFill>
        <a:effectLst/>
      </p:bgPr>
    </p:bg>
    <p:spTree>
      <p:nvGrpSpPr>
        <p:cNvPr id="1" name=""/>
        <p:cNvGrpSpPr/>
        <p:nvPr/>
      </p:nvGrpSpPr>
      <p:grpSpPr>
        <a:xfrm>
          <a:off x="0" y="0"/>
          <a:ext cx="0" cy="0"/>
          <a:chOff x="0" y="0"/>
          <a:chExt cx="0" cy="0"/>
        </a:xfrm>
      </p:grpSpPr>
      <p:sp>
        <p:nvSpPr>
          <p:cNvPr id="239" name="Rettangolo 7"/>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240" name="Gruppo 11"/>
          <p:cNvGrpSpPr/>
          <p:nvPr/>
        </p:nvGrpSpPr>
        <p:grpSpPr>
          <a:xfrm>
            <a:off x="8166240" y="11160"/>
            <a:ext cx="2857320" cy="6846480"/>
            <a:chOff x="8166240" y="11160"/>
            <a:chExt cx="2857320" cy="6846480"/>
          </a:xfrm>
        </p:grpSpPr>
        <p:sp>
          <p:nvSpPr>
            <p:cNvPr id="241"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42" name="Immagine 9"/>
            <p:cNvPicPr/>
            <p:nvPr/>
          </p:nvPicPr>
          <p:blipFill>
            <a:blip r:embed="rId2"/>
            <a:stretch/>
          </p:blipFill>
          <p:spPr>
            <a:xfrm>
              <a:off x="8166240" y="580680"/>
              <a:ext cx="2831040" cy="4929120"/>
            </a:xfrm>
            <a:prstGeom prst="rect">
              <a:avLst/>
            </a:prstGeom>
            <a:noFill/>
            <a:ln w="0">
              <a:noFill/>
            </a:ln>
          </p:spPr>
        </p:pic>
      </p:grpSp>
      <p:grpSp>
        <p:nvGrpSpPr>
          <p:cNvPr id="243" name="Gruppo 6"/>
          <p:cNvGrpSpPr/>
          <p:nvPr/>
        </p:nvGrpSpPr>
        <p:grpSpPr>
          <a:xfrm>
            <a:off x="0" y="6132960"/>
            <a:ext cx="12191760" cy="713520"/>
            <a:chOff x="0" y="6132960"/>
            <a:chExt cx="12191760" cy="713520"/>
          </a:xfrm>
        </p:grpSpPr>
        <p:sp>
          <p:nvSpPr>
            <p:cNvPr id="244" name="Rettangolo 6"/>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45" name="Rettangolo 7"/>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46" name="Immagine 13"/>
            <p:cNvPicPr/>
            <p:nvPr/>
          </p:nvPicPr>
          <p:blipFill>
            <a:blip r:embed="rId3"/>
            <a:stretch/>
          </p:blipFill>
          <p:spPr>
            <a:xfrm>
              <a:off x="0" y="6277680"/>
              <a:ext cx="12191760" cy="568800"/>
            </a:xfrm>
            <a:prstGeom prst="rect">
              <a:avLst/>
            </a:prstGeom>
            <a:noFill/>
            <a:ln w="0">
              <a:noFill/>
            </a:ln>
          </p:spPr>
        </p:pic>
      </p:grpSp>
      <p:sp>
        <p:nvSpPr>
          <p:cNvPr id="247" name="PlaceHolder 1"/>
          <p:cNvSpPr>
            <a:spLocks noGrp="1"/>
          </p:cNvSpPr>
          <p:nvPr>
            <p:ph type="title"/>
          </p:nvPr>
        </p:nvSpPr>
        <p:spPr>
          <a:xfrm>
            <a:off x="1097280" y="286560"/>
            <a:ext cx="10058040" cy="145044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248" name="PlaceHolder 2"/>
          <p:cNvSpPr>
            <a:spLocks noGrp="1"/>
          </p:cNvSpPr>
          <p:nvPr>
            <p:ph type="body"/>
          </p:nvPr>
        </p:nvSpPr>
        <p:spPr>
          <a:xfrm>
            <a:off x="1097280" y="2057400"/>
            <a:ext cx="4639320" cy="735840"/>
          </a:xfrm>
          <a:prstGeom prst="rect">
            <a:avLst/>
          </a:prstGeom>
          <a:noFill/>
          <a:ln w="0">
            <a:noFill/>
          </a:ln>
        </p:spPr>
        <p:txBody>
          <a:bodyPr lIns="91440" tIns="45720" rIns="91440" bIns="45720" numCol="1" spcCol="0" anchor="ctr">
            <a:noAutofit/>
          </a:bodyPr>
          <a:lstStyle/>
          <a:p>
            <a:pPr indent="0">
              <a:lnSpc>
                <a:spcPct val="100000"/>
              </a:lnSpc>
              <a:spcBef>
                <a:spcPts val="1199"/>
              </a:spcBef>
              <a:spcAft>
                <a:spcPts val="201"/>
              </a:spcAft>
              <a:buNone/>
              <a:tabLst>
                <a:tab pos="0" algn="l"/>
              </a:tabLst>
            </a:pPr>
            <a:r>
              <a:rPr lang="it-IT" sz="2400" b="1" u="none" strike="noStrike" cap="all">
                <a:solidFill>
                  <a:schemeClr val="accent1"/>
                </a:solidFill>
                <a:effectLst/>
                <a:uFillTx/>
                <a:latin typeface="Calibri"/>
              </a:rPr>
              <a:t>Fare clic per modificare gli stili del testo dello schema</a:t>
            </a:r>
            <a:endParaRPr lang="it-IT" sz="2400" b="0" u="none" strike="noStrike">
              <a:solidFill>
                <a:srgbClr val="404040"/>
              </a:solidFill>
              <a:effectLst/>
              <a:uFillTx/>
              <a:latin typeface="Calibri"/>
            </a:endParaRPr>
          </a:p>
        </p:txBody>
      </p:sp>
      <p:sp>
        <p:nvSpPr>
          <p:cNvPr id="249" name="PlaceHolder 3"/>
          <p:cNvSpPr>
            <a:spLocks noGrp="1"/>
          </p:cNvSpPr>
          <p:nvPr>
            <p:ph type="body"/>
          </p:nvPr>
        </p:nvSpPr>
        <p:spPr>
          <a:xfrm>
            <a:off x="1186560" y="2958120"/>
            <a:ext cx="4639320" cy="291060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250" name="PlaceHolder 4"/>
          <p:cNvSpPr>
            <a:spLocks noGrp="1"/>
          </p:cNvSpPr>
          <p:nvPr>
            <p:ph type="body"/>
          </p:nvPr>
        </p:nvSpPr>
        <p:spPr>
          <a:xfrm>
            <a:off x="6516000" y="2057400"/>
            <a:ext cx="4639320" cy="735840"/>
          </a:xfrm>
          <a:prstGeom prst="rect">
            <a:avLst/>
          </a:prstGeom>
          <a:noFill/>
          <a:ln w="0">
            <a:noFill/>
          </a:ln>
        </p:spPr>
        <p:txBody>
          <a:bodyPr lIns="91440" tIns="45720" rIns="91440" bIns="45720" numCol="1" spcCol="0" anchor="ctr">
            <a:noAutofit/>
          </a:bodyPr>
          <a:lstStyle/>
          <a:p>
            <a:pPr indent="0">
              <a:lnSpc>
                <a:spcPct val="100000"/>
              </a:lnSpc>
              <a:spcBef>
                <a:spcPts val="1199"/>
              </a:spcBef>
              <a:spcAft>
                <a:spcPts val="201"/>
              </a:spcAft>
              <a:buNone/>
              <a:tabLst>
                <a:tab pos="0" algn="l"/>
              </a:tabLst>
            </a:pPr>
            <a:r>
              <a:rPr lang="it-IT" sz="2400" b="1" u="none" strike="noStrike" cap="all">
                <a:solidFill>
                  <a:schemeClr val="accent1"/>
                </a:solidFill>
                <a:effectLst/>
                <a:uFillTx/>
                <a:latin typeface="Calibri"/>
              </a:rPr>
              <a:t>Fare clic per modificare gli stili del testo dello schema</a:t>
            </a:r>
            <a:endParaRPr lang="it-IT" sz="2400" b="0" u="none" strike="noStrike">
              <a:solidFill>
                <a:srgbClr val="404040"/>
              </a:solidFill>
              <a:effectLst/>
              <a:uFillTx/>
              <a:latin typeface="Calibri"/>
            </a:endParaRPr>
          </a:p>
        </p:txBody>
      </p:sp>
      <p:sp>
        <p:nvSpPr>
          <p:cNvPr id="251" name="PlaceHolder 5"/>
          <p:cNvSpPr>
            <a:spLocks noGrp="1"/>
          </p:cNvSpPr>
          <p:nvPr>
            <p:ph type="body"/>
          </p:nvPr>
        </p:nvSpPr>
        <p:spPr>
          <a:xfrm>
            <a:off x="6605280" y="2958120"/>
            <a:ext cx="4639320" cy="291060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252" name="PlaceHolder 6"/>
          <p:cNvSpPr>
            <a:spLocks noGrp="1"/>
          </p:cNvSpPr>
          <p:nvPr>
            <p:ph type="dt" idx="48"/>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253" name="PlaceHolder 7"/>
          <p:cNvSpPr>
            <a:spLocks noGrp="1"/>
          </p:cNvSpPr>
          <p:nvPr>
            <p:ph type="ftr" idx="49"/>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254" name="PlaceHolder 8"/>
          <p:cNvSpPr>
            <a:spLocks noGrp="1"/>
          </p:cNvSpPr>
          <p:nvPr>
            <p:ph type="sldNum" idx="50"/>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9FE10A52-31D4-4D59-B324-52D24F2873D5}"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bg>
      <p:bgPr>
        <a:solidFill>
          <a:schemeClr val="lt1"/>
        </a:solidFill>
        <a:effectLst/>
      </p:bgPr>
    </p:bg>
    <p:spTree>
      <p:nvGrpSpPr>
        <p:cNvPr id="1" name=""/>
        <p:cNvGrpSpPr/>
        <p:nvPr/>
      </p:nvGrpSpPr>
      <p:grpSpPr>
        <a:xfrm>
          <a:off x="0" y="0"/>
          <a:ext cx="0" cy="0"/>
          <a:chOff x="0" y="0"/>
          <a:chExt cx="0" cy="0"/>
        </a:xfrm>
      </p:grpSpPr>
      <p:sp>
        <p:nvSpPr>
          <p:cNvPr id="255" name="Rettangolo 7"/>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256" name="Gruppo 11"/>
          <p:cNvGrpSpPr/>
          <p:nvPr/>
        </p:nvGrpSpPr>
        <p:grpSpPr>
          <a:xfrm>
            <a:off x="8166240" y="11160"/>
            <a:ext cx="2857320" cy="6846480"/>
            <a:chOff x="8166240" y="11160"/>
            <a:chExt cx="2857320" cy="6846480"/>
          </a:xfrm>
        </p:grpSpPr>
        <p:sp>
          <p:nvSpPr>
            <p:cNvPr id="257"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58" name="Immagine 9"/>
            <p:cNvPicPr/>
            <p:nvPr/>
          </p:nvPicPr>
          <p:blipFill>
            <a:blip r:embed="rId2"/>
            <a:stretch/>
          </p:blipFill>
          <p:spPr>
            <a:xfrm>
              <a:off x="8166240" y="580680"/>
              <a:ext cx="2831040" cy="4929120"/>
            </a:xfrm>
            <a:prstGeom prst="rect">
              <a:avLst/>
            </a:prstGeom>
            <a:noFill/>
            <a:ln w="0">
              <a:noFill/>
            </a:ln>
          </p:spPr>
        </p:pic>
      </p:grpSp>
      <p:grpSp>
        <p:nvGrpSpPr>
          <p:cNvPr id="259" name="Gruppo 6"/>
          <p:cNvGrpSpPr/>
          <p:nvPr/>
        </p:nvGrpSpPr>
        <p:grpSpPr>
          <a:xfrm>
            <a:off x="0" y="6132960"/>
            <a:ext cx="12191760" cy="713520"/>
            <a:chOff x="0" y="6132960"/>
            <a:chExt cx="12191760" cy="713520"/>
          </a:xfrm>
        </p:grpSpPr>
        <p:sp>
          <p:nvSpPr>
            <p:cNvPr id="260" name="Rettangolo 3"/>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61" name="Rettangolo 4"/>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62" name="Immagine 13"/>
            <p:cNvPicPr/>
            <p:nvPr/>
          </p:nvPicPr>
          <p:blipFill>
            <a:blip r:embed="rId3"/>
            <a:stretch/>
          </p:blipFill>
          <p:spPr>
            <a:xfrm>
              <a:off x="0" y="6277680"/>
              <a:ext cx="12191760" cy="568800"/>
            </a:xfrm>
            <a:prstGeom prst="rect">
              <a:avLst/>
            </a:prstGeom>
            <a:noFill/>
            <a:ln w="0">
              <a:noFill/>
            </a:ln>
          </p:spPr>
        </p:pic>
      </p:grpSp>
      <p:sp>
        <p:nvSpPr>
          <p:cNvPr id="263" name="PlaceHolder 1"/>
          <p:cNvSpPr>
            <a:spLocks noGrp="1"/>
          </p:cNvSpPr>
          <p:nvPr>
            <p:ph type="title"/>
          </p:nvPr>
        </p:nvSpPr>
        <p:spPr>
          <a:xfrm>
            <a:off x="1096920" y="287280"/>
            <a:ext cx="10058040" cy="144900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264" name="PlaceHolder 2"/>
          <p:cNvSpPr>
            <a:spLocks noGrp="1"/>
          </p:cNvSpPr>
          <p:nvPr>
            <p:ph type="dt" idx="51"/>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265" name="PlaceHolder 3"/>
          <p:cNvSpPr>
            <a:spLocks noGrp="1"/>
          </p:cNvSpPr>
          <p:nvPr>
            <p:ph type="ftr" idx="52"/>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266" name="PlaceHolder 4"/>
          <p:cNvSpPr>
            <a:spLocks noGrp="1"/>
          </p:cNvSpPr>
          <p:nvPr>
            <p:ph type="sldNum" idx="53"/>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8627E96F-C6AD-4D85-A878-84124DAD5F12}"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uto con didascalia">
    <p:bg>
      <p:bgPr>
        <a:solidFill>
          <a:schemeClr val="lt1"/>
        </a:solidFill>
        <a:effectLst/>
      </p:bgPr>
    </p:bg>
    <p:spTree>
      <p:nvGrpSpPr>
        <p:cNvPr id="1" name=""/>
        <p:cNvGrpSpPr/>
        <p:nvPr/>
      </p:nvGrpSpPr>
      <p:grpSpPr>
        <a:xfrm>
          <a:off x="0" y="0"/>
          <a:ext cx="0" cy="0"/>
          <a:chOff x="0" y="0"/>
          <a:chExt cx="0" cy="0"/>
        </a:xfrm>
      </p:grpSpPr>
      <p:sp>
        <p:nvSpPr>
          <p:cNvPr id="11"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2" name="Gruppo 11"/>
          <p:cNvGrpSpPr/>
          <p:nvPr/>
        </p:nvGrpSpPr>
        <p:grpSpPr>
          <a:xfrm>
            <a:off x="8166240" y="11160"/>
            <a:ext cx="2857320" cy="6846480"/>
            <a:chOff x="8166240" y="11160"/>
            <a:chExt cx="2857320" cy="6846480"/>
          </a:xfrm>
        </p:grpSpPr>
        <p:sp>
          <p:nvSpPr>
            <p:cNvPr id="13"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4" name="Immagine 9"/>
            <p:cNvPicPr/>
            <p:nvPr/>
          </p:nvPicPr>
          <p:blipFill>
            <a:blip r:embed="rId2"/>
            <a:stretch/>
          </p:blipFill>
          <p:spPr>
            <a:xfrm>
              <a:off x="8166240" y="580680"/>
              <a:ext cx="2831040" cy="4929120"/>
            </a:xfrm>
            <a:prstGeom prst="rect">
              <a:avLst/>
            </a:prstGeom>
            <a:noFill/>
            <a:ln w="0">
              <a:noFill/>
            </a:ln>
          </p:spPr>
        </p:pic>
      </p:grpSp>
      <p:grpSp>
        <p:nvGrpSpPr>
          <p:cNvPr id="15" name="Gruppo 6"/>
          <p:cNvGrpSpPr/>
          <p:nvPr/>
        </p:nvGrpSpPr>
        <p:grpSpPr>
          <a:xfrm>
            <a:off x="8166240" y="11160"/>
            <a:ext cx="2857320" cy="6846480"/>
            <a:chOff x="8166240" y="11160"/>
            <a:chExt cx="2857320" cy="6846480"/>
          </a:xfrm>
        </p:grpSpPr>
        <p:sp>
          <p:nvSpPr>
            <p:cNvPr id="16"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7" name="Immagine 12"/>
            <p:cNvPicPr/>
            <p:nvPr/>
          </p:nvPicPr>
          <p:blipFill>
            <a:blip r:embed="rId2"/>
            <a:stretch/>
          </p:blipFill>
          <p:spPr>
            <a:xfrm>
              <a:off x="8166240" y="580680"/>
              <a:ext cx="2831040" cy="4929120"/>
            </a:xfrm>
            <a:prstGeom prst="rect">
              <a:avLst/>
            </a:prstGeom>
            <a:noFill/>
            <a:ln w="0">
              <a:noFill/>
            </a:ln>
          </p:spPr>
        </p:pic>
      </p:grpSp>
      <p:sp>
        <p:nvSpPr>
          <p:cNvPr id="18" name="Rettangolo 7"/>
          <p:cNvSpPr/>
          <p:nvPr/>
        </p:nvSpPr>
        <p:spPr>
          <a:xfrm>
            <a:off x="0" y="0"/>
            <a:ext cx="4654080" cy="5864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it-IT" sz="1800" b="0" u="none" strike="noStrike">
              <a:solidFill>
                <a:srgbClr val="FFFFFF"/>
              </a:solidFill>
              <a:effectLst/>
              <a:uFillTx/>
              <a:latin typeface="Arial"/>
            </a:endParaRPr>
          </a:p>
        </p:txBody>
      </p:sp>
      <p:sp>
        <p:nvSpPr>
          <p:cNvPr id="19" name="Rettangolo 8"/>
          <p:cNvSpPr/>
          <p:nvPr/>
        </p:nvSpPr>
        <p:spPr>
          <a:xfrm>
            <a:off x="0" y="1397160"/>
            <a:ext cx="1036440" cy="132840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0" name="Rettangolo 9"/>
          <p:cNvSpPr/>
          <p:nvPr/>
        </p:nvSpPr>
        <p:spPr>
          <a:xfrm>
            <a:off x="5459400" y="623880"/>
            <a:ext cx="5713200" cy="124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cxnSp>
        <p:nvCxnSpPr>
          <p:cNvPr id="21" name="Connecteur droit 19"/>
          <p:cNvCxnSpPr/>
          <p:nvPr/>
        </p:nvCxnSpPr>
        <p:spPr>
          <a:xfrm flipH="1">
            <a:off x="1091880" y="6446520"/>
            <a:ext cx="1643400" cy="360"/>
          </a:xfrm>
          <a:prstGeom prst="straightConnector1">
            <a:avLst/>
          </a:prstGeom>
          <a:ln w="28575">
            <a:solidFill>
              <a:srgbClr val="242852"/>
            </a:solidFill>
            <a:round/>
          </a:ln>
        </p:spPr>
      </p:cxnSp>
      <p:cxnSp>
        <p:nvCxnSpPr>
          <p:cNvPr id="22" name="Connecteur droit 19"/>
          <p:cNvCxnSpPr/>
          <p:nvPr/>
        </p:nvCxnSpPr>
        <p:spPr>
          <a:xfrm flipH="1">
            <a:off x="8420040" y="6429240"/>
            <a:ext cx="1000440" cy="360"/>
          </a:xfrm>
          <a:prstGeom prst="straightConnector1">
            <a:avLst/>
          </a:prstGeom>
          <a:ln w="28575">
            <a:solidFill>
              <a:srgbClr val="ACCBF9"/>
            </a:solidFill>
            <a:round/>
          </a:ln>
        </p:spPr>
      </p:cxnSp>
      <p:cxnSp>
        <p:nvCxnSpPr>
          <p:cNvPr id="23" name="Connecteur droit 19"/>
          <p:cNvCxnSpPr/>
          <p:nvPr/>
        </p:nvCxnSpPr>
        <p:spPr>
          <a:xfrm flipH="1" flipV="1">
            <a:off x="10766160" y="6446520"/>
            <a:ext cx="406800" cy="6840"/>
          </a:xfrm>
          <a:prstGeom prst="straightConnector1">
            <a:avLst/>
          </a:prstGeom>
          <a:ln w="28575">
            <a:solidFill>
              <a:srgbClr val="ACCBF9"/>
            </a:solidFill>
            <a:round/>
          </a:ln>
        </p:spPr>
      </p:cxnSp>
      <p:sp>
        <p:nvSpPr>
          <p:cNvPr id="24" name="Segnaposto piè di pagina 2"/>
          <p:cNvSpPr/>
          <p:nvPr/>
        </p:nvSpPr>
        <p:spPr>
          <a:xfrm>
            <a:off x="216000" y="6446880"/>
            <a:ext cx="48463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it-IT" sz="900" b="0" u="none" strike="noStrike" cap="all">
                <a:solidFill>
                  <a:schemeClr val="dk1">
                    <a:lumMod val="75000"/>
                    <a:lumOff val="25000"/>
                  </a:schemeClr>
                </a:solidFill>
                <a:effectLst/>
                <a:uFillTx/>
                <a:latin typeface="Calibri"/>
              </a:rPr>
              <a:t>Direttori del Corso – M. De Luca – M.A. Zappa</a:t>
            </a:r>
            <a:endParaRPr lang="it-IT" sz="900" b="0" u="none" strike="noStrike">
              <a:solidFill>
                <a:srgbClr val="000000"/>
              </a:solidFill>
              <a:effectLst/>
              <a:uFillTx/>
              <a:latin typeface="Arial"/>
            </a:endParaRPr>
          </a:p>
        </p:txBody>
      </p:sp>
      <p:sp>
        <p:nvSpPr>
          <p:cNvPr id="25" name="PlaceHolder 1"/>
          <p:cNvSpPr>
            <a:spLocks noGrp="1"/>
          </p:cNvSpPr>
          <p:nvPr>
            <p:ph type="title"/>
          </p:nvPr>
        </p:nvSpPr>
        <p:spPr>
          <a:xfrm>
            <a:off x="1092240" y="786240"/>
            <a:ext cx="3068640" cy="2093760"/>
          </a:xfrm>
          <a:prstGeom prst="rect">
            <a:avLst/>
          </a:prstGeom>
          <a:noFill/>
          <a:ln w="0">
            <a:noFill/>
          </a:ln>
        </p:spPr>
        <p:txBody>
          <a:bodyPr lIns="91440" tIns="45720" rIns="91440" bIns="45720" anchor="b">
            <a:noAutofit/>
          </a:bodyPr>
          <a:lstStyle/>
          <a:p>
            <a:pPr indent="0">
              <a:lnSpc>
                <a:spcPct val="90000"/>
              </a:lnSpc>
              <a:buNone/>
            </a:pPr>
            <a:r>
              <a:rPr lang="it-IT" sz="3600" b="0" u="none" strike="noStrike" spc="-51">
                <a:solidFill>
                  <a:srgbClr val="FFFFFF"/>
                </a:solidFill>
                <a:effectLst/>
                <a:uFillTx/>
                <a:latin typeface="Calibri"/>
              </a:rPr>
              <a:t>Fare clic per modificare lo stile del titolo dello schema</a:t>
            </a:r>
            <a:endParaRPr lang="it-IT" sz="3600" b="0" u="none" strike="noStrike">
              <a:solidFill>
                <a:schemeClr val="dk1"/>
              </a:solidFill>
              <a:effectLst/>
              <a:uFillTx/>
              <a:latin typeface="Calibri"/>
            </a:endParaRPr>
          </a:p>
        </p:txBody>
      </p:sp>
      <p:sp>
        <p:nvSpPr>
          <p:cNvPr id="26" name="PlaceHolder 2"/>
          <p:cNvSpPr>
            <a:spLocks noGrp="1"/>
          </p:cNvSpPr>
          <p:nvPr>
            <p:ph type="body"/>
          </p:nvPr>
        </p:nvSpPr>
        <p:spPr>
          <a:xfrm>
            <a:off x="5459040" y="812880"/>
            <a:ext cx="5713560" cy="486828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27" name="PlaceHolder 3"/>
          <p:cNvSpPr>
            <a:spLocks noGrp="1"/>
          </p:cNvSpPr>
          <p:nvPr>
            <p:ph type="body"/>
          </p:nvPr>
        </p:nvSpPr>
        <p:spPr>
          <a:xfrm>
            <a:off x="1092240" y="3043080"/>
            <a:ext cx="3068640" cy="2638080"/>
          </a:xfrm>
          <a:prstGeom prst="rect">
            <a:avLst/>
          </a:prstGeom>
          <a:noFill/>
          <a:ln w="0">
            <a:noFill/>
          </a:ln>
        </p:spPr>
        <p:txBody>
          <a:bodyPr lIns="91440" tIns="45720" rIns="91440" bIns="45720" numCol="1" spcCol="0" anchor="t">
            <a:normAutofit/>
          </a:bodyPr>
          <a:lstStyle/>
          <a:p>
            <a:pPr indent="0">
              <a:lnSpc>
                <a:spcPct val="100000"/>
              </a:lnSpc>
              <a:spcBef>
                <a:spcPts val="1199"/>
              </a:spcBef>
              <a:spcAft>
                <a:spcPts val="201"/>
              </a:spcAft>
              <a:buNone/>
              <a:tabLst>
                <a:tab pos="0" algn="l"/>
              </a:tabLst>
            </a:pPr>
            <a:r>
              <a:rPr lang="it-IT" sz="1800" b="0" u="none" strike="noStrike">
                <a:solidFill>
                  <a:srgbClr val="FFFFFF"/>
                </a:solidFill>
                <a:effectLst/>
                <a:uFillTx/>
                <a:latin typeface="Calibri"/>
              </a:rPr>
              <a:t>Fare clic per modificare gli stili del testo dello schema</a:t>
            </a:r>
            <a:endParaRPr lang="it-IT" sz="1800" b="0" u="none" strike="noStrike">
              <a:solidFill>
                <a:srgbClr val="404040"/>
              </a:solidFill>
              <a:effectLst/>
              <a:uFillTx/>
              <a:latin typeface="Calibri"/>
            </a:endParaRPr>
          </a:p>
        </p:txBody>
      </p:sp>
      <p:sp>
        <p:nvSpPr>
          <p:cNvPr id="28" name="PlaceHolder 4"/>
          <p:cNvSpPr>
            <a:spLocks noGrp="1"/>
          </p:cNvSpPr>
          <p:nvPr>
            <p:ph type="dt" idx="4"/>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29" name="PlaceHolder 5"/>
          <p:cNvSpPr>
            <a:spLocks noGrp="1"/>
          </p:cNvSpPr>
          <p:nvPr>
            <p:ph type="sldNum" idx="5"/>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6C038096-FC34-4449-95C9-F8A474A0443F}"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bg>
      <p:bgPr>
        <a:solidFill>
          <a:schemeClr val="lt1"/>
        </a:solidFill>
        <a:effectLst/>
      </p:bgPr>
    </p:bg>
    <p:spTree>
      <p:nvGrpSpPr>
        <p:cNvPr id="1" name=""/>
        <p:cNvGrpSpPr/>
        <p:nvPr/>
      </p:nvGrpSpPr>
      <p:grpSpPr>
        <a:xfrm>
          <a:off x="0" y="0"/>
          <a:ext cx="0" cy="0"/>
          <a:chOff x="0" y="0"/>
          <a:chExt cx="0" cy="0"/>
        </a:xfrm>
      </p:grpSpPr>
      <p:sp>
        <p:nvSpPr>
          <p:cNvPr id="267"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268" name="Gruppo 11"/>
          <p:cNvGrpSpPr/>
          <p:nvPr/>
        </p:nvGrpSpPr>
        <p:grpSpPr>
          <a:xfrm>
            <a:off x="8166240" y="11160"/>
            <a:ext cx="2857320" cy="6846480"/>
            <a:chOff x="8166240" y="11160"/>
            <a:chExt cx="2857320" cy="6846480"/>
          </a:xfrm>
        </p:grpSpPr>
        <p:sp>
          <p:nvSpPr>
            <p:cNvPr id="269"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70" name="Immagine 9"/>
            <p:cNvPicPr/>
            <p:nvPr/>
          </p:nvPicPr>
          <p:blipFill>
            <a:blip r:embed="rId2"/>
            <a:stretch/>
          </p:blipFill>
          <p:spPr>
            <a:xfrm>
              <a:off x="8166240" y="580680"/>
              <a:ext cx="2831040" cy="4929120"/>
            </a:xfrm>
            <a:prstGeom prst="rect">
              <a:avLst/>
            </a:prstGeom>
            <a:noFill/>
            <a:ln w="0">
              <a:noFill/>
            </a:ln>
          </p:spPr>
        </p:pic>
      </p:grpSp>
      <p:grpSp>
        <p:nvGrpSpPr>
          <p:cNvPr id="271" name="Gruppo 6"/>
          <p:cNvGrpSpPr/>
          <p:nvPr/>
        </p:nvGrpSpPr>
        <p:grpSpPr>
          <a:xfrm>
            <a:off x="0" y="6132960"/>
            <a:ext cx="12191760" cy="713520"/>
            <a:chOff x="0" y="6132960"/>
            <a:chExt cx="12191760" cy="713520"/>
          </a:xfrm>
        </p:grpSpPr>
        <p:sp>
          <p:nvSpPr>
            <p:cNvPr id="272" name="Rettangolo 2"/>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273" name="Rettangolo 3"/>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74" name="Immagine 13"/>
            <p:cNvPicPr/>
            <p:nvPr/>
          </p:nvPicPr>
          <p:blipFill>
            <a:blip r:embed="rId3"/>
            <a:stretch/>
          </p:blipFill>
          <p:spPr>
            <a:xfrm>
              <a:off x="0" y="6277680"/>
              <a:ext cx="12191760" cy="568800"/>
            </a:xfrm>
            <a:prstGeom prst="rect">
              <a:avLst/>
            </a:prstGeom>
            <a:noFill/>
            <a:ln w="0">
              <a:noFill/>
            </a:ln>
          </p:spPr>
        </p:pic>
      </p:grpSp>
      <p:grpSp>
        <p:nvGrpSpPr>
          <p:cNvPr id="275" name="Gruppo 14"/>
          <p:cNvGrpSpPr/>
          <p:nvPr/>
        </p:nvGrpSpPr>
        <p:grpSpPr>
          <a:xfrm>
            <a:off x="8166240" y="11160"/>
            <a:ext cx="2857320" cy="6119280"/>
            <a:chOff x="8166240" y="11160"/>
            <a:chExt cx="2857320" cy="6119280"/>
          </a:xfrm>
        </p:grpSpPr>
        <p:sp>
          <p:nvSpPr>
            <p:cNvPr id="276" name="Parallelogramma 14"/>
            <p:cNvSpPr/>
            <p:nvPr/>
          </p:nvSpPr>
          <p:spPr>
            <a:xfrm>
              <a:off x="8166240" y="11160"/>
              <a:ext cx="2857320" cy="61192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277" name="Immagine 16"/>
            <p:cNvPicPr/>
            <p:nvPr/>
          </p:nvPicPr>
          <p:blipFill>
            <a:blip r:embed="rId2"/>
            <a:stretch/>
          </p:blipFill>
          <p:spPr>
            <a:xfrm>
              <a:off x="8166240" y="580680"/>
              <a:ext cx="2831040" cy="4929480"/>
            </a:xfrm>
            <a:prstGeom prst="rect">
              <a:avLst/>
            </a:prstGeom>
            <a:noFill/>
            <a:ln w="0">
              <a:noFill/>
            </a:ln>
          </p:spPr>
        </p:pic>
      </p:grpSp>
      <p:sp>
        <p:nvSpPr>
          <p:cNvPr id="2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it-IT" sz="4800" b="0" u="none" strike="noStrike">
                <a:solidFill>
                  <a:schemeClr val="dk1"/>
                </a:solidFill>
                <a:effectLst/>
                <a:uFillTx/>
                <a:latin typeface="Calibri"/>
              </a:rPr>
              <a:t>Fai clic per modificare il formato del testo del titolo</a:t>
            </a:r>
          </a:p>
        </p:txBody>
      </p:sp>
      <p:sp>
        <p:nvSpPr>
          <p:cNvPr id="27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2000" b="0" u="none" strike="noStrike">
                <a:solidFill>
                  <a:srgbClr val="404040"/>
                </a:solidFill>
                <a:effectLst/>
                <a:uFillTx/>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400" b="0" u="none" strike="noStrike">
                <a:solidFill>
                  <a:srgbClr val="404040"/>
                </a:solidFill>
                <a:effectLst/>
                <a:uFillTx/>
                <a:latin typeface="Calibri"/>
              </a:rPr>
              <a:t>Secondo livello struttura</a:t>
            </a:r>
          </a:p>
          <a:p>
            <a:pPr marL="1296000" lvl="2" indent="-288000">
              <a:spcBef>
                <a:spcPts val="850"/>
              </a:spcBef>
              <a:buClr>
                <a:srgbClr val="000000"/>
              </a:buClr>
              <a:buSzPct val="45000"/>
              <a:buFont typeface="Wingdings" charset="2"/>
              <a:buChar char=""/>
            </a:pPr>
            <a:r>
              <a:rPr lang="it-IT" sz="1400" b="0" u="none" strike="noStrike">
                <a:solidFill>
                  <a:srgbClr val="404040"/>
                </a:solidFill>
                <a:effectLst/>
                <a:uFillTx/>
                <a:latin typeface="Calibri"/>
              </a:rPr>
              <a:t>Terzo livello struttura</a:t>
            </a:r>
          </a:p>
          <a:p>
            <a:pPr marL="1728000" lvl="3" indent="-216000">
              <a:spcBef>
                <a:spcPts val="567"/>
              </a:spcBef>
              <a:buClr>
                <a:srgbClr val="000000"/>
              </a:buClr>
              <a:buSzPct val="75000"/>
              <a:buFont typeface="Symbol" charset="2"/>
              <a:buChar char=""/>
            </a:pPr>
            <a:r>
              <a:rPr lang="it-IT" sz="1400" b="0" u="none" strike="noStrike">
                <a:solidFill>
                  <a:srgbClr val="404040"/>
                </a:solidFill>
                <a:effectLst/>
                <a:uFillTx/>
                <a:latin typeface="Calibri"/>
              </a:rPr>
              <a:t>Quarto livello struttura</a:t>
            </a:r>
          </a:p>
          <a:p>
            <a:pPr marL="2160000" lvl="4" indent="-216000">
              <a:spcBef>
                <a:spcPts val="283"/>
              </a:spcBef>
              <a:buClr>
                <a:srgbClr val="000000"/>
              </a:buClr>
              <a:buSzPct val="45000"/>
              <a:buFont typeface="Wingdings" charset="2"/>
              <a:buChar char=""/>
            </a:pPr>
            <a:r>
              <a:rPr lang="it-IT" sz="2000" b="0" u="none" strike="noStrike">
                <a:solidFill>
                  <a:srgbClr val="404040"/>
                </a:solidFill>
                <a:effectLst/>
                <a:uFillTx/>
                <a:latin typeface="Calibri"/>
              </a:rPr>
              <a:t>Quinto livello struttura</a:t>
            </a:r>
          </a:p>
          <a:p>
            <a:pPr marL="2592000" lvl="5" indent="-216000">
              <a:spcBef>
                <a:spcPts val="283"/>
              </a:spcBef>
              <a:buClr>
                <a:srgbClr val="000000"/>
              </a:buClr>
              <a:buSzPct val="45000"/>
              <a:buFont typeface="Wingdings" charset="2"/>
              <a:buChar char=""/>
            </a:pPr>
            <a:r>
              <a:rPr lang="it-IT" sz="2000" b="0" u="none" strike="noStrike">
                <a:solidFill>
                  <a:srgbClr val="404040"/>
                </a:solidFill>
                <a:effectLst/>
                <a:uFillTx/>
                <a:latin typeface="Calibri"/>
              </a:rPr>
              <a:t>Sesto livello struttura</a:t>
            </a:r>
          </a:p>
          <a:p>
            <a:pPr marL="3024000" lvl="6" indent="-216000">
              <a:spcBef>
                <a:spcPts val="283"/>
              </a:spcBef>
              <a:buClr>
                <a:srgbClr val="000000"/>
              </a:buClr>
              <a:buSzPct val="45000"/>
              <a:buFont typeface="Wingdings" charset="2"/>
              <a:buChar char=""/>
            </a:pPr>
            <a:r>
              <a:rPr lang="it-IT" sz="2000" b="0" u="none" strike="noStrike">
                <a:solidFill>
                  <a:srgbClr val="404040"/>
                </a:solidFill>
                <a:effectLst/>
                <a:uFillTx/>
                <a:latin typeface="Calibri"/>
              </a:rPr>
              <a:t>Settimo livello struttura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chemeClr val="lt1"/>
        </a:solidFill>
        <a:effectLst/>
      </p:bgPr>
    </p:bg>
    <p:spTree>
      <p:nvGrpSpPr>
        <p:cNvPr id="1" name=""/>
        <p:cNvGrpSpPr/>
        <p:nvPr/>
      </p:nvGrpSpPr>
      <p:grpSpPr>
        <a:xfrm>
          <a:off x="0" y="0"/>
          <a:ext cx="0" cy="0"/>
          <a:chOff x="0" y="0"/>
          <a:chExt cx="0" cy="0"/>
        </a:xfrm>
      </p:grpSpPr>
      <p:sp>
        <p:nvSpPr>
          <p:cNvPr id="30" name="Rettangolo 7"/>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31" name="Gruppo 11"/>
          <p:cNvGrpSpPr/>
          <p:nvPr/>
        </p:nvGrpSpPr>
        <p:grpSpPr>
          <a:xfrm>
            <a:off x="8166240" y="11160"/>
            <a:ext cx="2857320" cy="6846480"/>
            <a:chOff x="8166240" y="11160"/>
            <a:chExt cx="2857320" cy="6846480"/>
          </a:xfrm>
        </p:grpSpPr>
        <p:sp>
          <p:nvSpPr>
            <p:cNvPr id="32"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33" name="Immagine 9"/>
            <p:cNvPicPr/>
            <p:nvPr/>
          </p:nvPicPr>
          <p:blipFill>
            <a:blip r:embed="rId2"/>
            <a:stretch/>
          </p:blipFill>
          <p:spPr>
            <a:xfrm>
              <a:off x="8166240" y="580680"/>
              <a:ext cx="2831040" cy="4929120"/>
            </a:xfrm>
            <a:prstGeom prst="rect">
              <a:avLst/>
            </a:prstGeom>
            <a:noFill/>
            <a:ln w="0">
              <a:noFill/>
            </a:ln>
          </p:spPr>
        </p:pic>
      </p:grpSp>
      <p:sp>
        <p:nvSpPr>
          <p:cNvPr id="34" name="Segnaposto piè di pagina 2"/>
          <p:cNvSpPr/>
          <p:nvPr/>
        </p:nvSpPr>
        <p:spPr>
          <a:xfrm>
            <a:off x="216000" y="6446880"/>
            <a:ext cx="48463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it-IT" sz="900" b="0" u="none" strike="noStrike" cap="all">
                <a:solidFill>
                  <a:schemeClr val="dk1">
                    <a:lumMod val="75000"/>
                    <a:lumOff val="25000"/>
                  </a:schemeClr>
                </a:solidFill>
                <a:effectLst/>
                <a:uFillTx/>
                <a:latin typeface="Calibri"/>
              </a:rPr>
              <a:t>Direttori del Corso – M. De Luca – M.A. Zappa</a:t>
            </a:r>
            <a:endParaRPr lang="it-IT" sz="900" b="0" u="none" strike="noStrike">
              <a:solidFill>
                <a:srgbClr val="000000"/>
              </a:solidFill>
              <a:effectLst/>
              <a:uFillTx/>
              <a:latin typeface="Arial"/>
            </a:endParaRPr>
          </a:p>
        </p:txBody>
      </p:sp>
      <p:grpSp>
        <p:nvGrpSpPr>
          <p:cNvPr id="35" name="Gruppo 10"/>
          <p:cNvGrpSpPr/>
          <p:nvPr/>
        </p:nvGrpSpPr>
        <p:grpSpPr>
          <a:xfrm>
            <a:off x="0" y="6132960"/>
            <a:ext cx="12191760" cy="713520"/>
            <a:chOff x="0" y="6132960"/>
            <a:chExt cx="12191760" cy="713520"/>
          </a:xfrm>
        </p:grpSpPr>
        <p:sp>
          <p:nvSpPr>
            <p:cNvPr id="36" name="Rettangolo 5"/>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37" name="Rettangolo 6"/>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38" name="Immagine 14"/>
            <p:cNvPicPr/>
            <p:nvPr/>
          </p:nvPicPr>
          <p:blipFill>
            <a:blip r:embed="rId3"/>
            <a:stretch/>
          </p:blipFill>
          <p:spPr>
            <a:xfrm>
              <a:off x="0" y="6277680"/>
              <a:ext cx="12191760" cy="568800"/>
            </a:xfrm>
            <a:prstGeom prst="rect">
              <a:avLst/>
            </a:prstGeom>
            <a:noFill/>
            <a:ln w="0">
              <a:noFill/>
            </a:ln>
          </p:spPr>
        </p:pic>
      </p:grpSp>
      <p:sp>
        <p:nvSpPr>
          <p:cNvPr id="39" name="PlaceHolder 1"/>
          <p:cNvSpPr>
            <a:spLocks noGrp="1"/>
          </p:cNvSpPr>
          <p:nvPr>
            <p:ph type="title"/>
          </p:nvPr>
        </p:nvSpPr>
        <p:spPr>
          <a:xfrm>
            <a:off x="1096920" y="287280"/>
            <a:ext cx="10058040" cy="1449000"/>
          </a:xfrm>
          <a:prstGeom prst="rect">
            <a:avLst/>
          </a:prstGeom>
          <a:noFill/>
          <a:ln w="0">
            <a:noFill/>
          </a:ln>
        </p:spPr>
        <p:txBody>
          <a:bodyPr lIns="91440" tIns="45720" rIns="91440" bIns="45720" anchor="b">
            <a:noAutofit/>
          </a:bodyPr>
          <a:lstStyle/>
          <a:p>
            <a:pPr indent="0">
              <a:lnSpc>
                <a:spcPct val="90000"/>
              </a:lnSpc>
              <a:buNone/>
            </a:pPr>
            <a:r>
              <a:rPr lang="it-IT" sz="4800" b="1" u="none" strike="noStrike" spc="-51">
                <a:solidFill>
                  <a:srgbClr val="404040"/>
                </a:solidFill>
                <a:effectLst/>
                <a:uFillTx/>
                <a:latin typeface="Calibri"/>
              </a:rPr>
              <a:t>Fare clic per modificare lo stile del titolo dello schema</a:t>
            </a:r>
            <a:endParaRPr lang="it-IT" sz="4800" b="0" u="none" strike="noStrike">
              <a:solidFill>
                <a:schemeClr val="dk1"/>
              </a:solidFill>
              <a:effectLst/>
              <a:uFillTx/>
              <a:latin typeface="Calibri"/>
            </a:endParaRPr>
          </a:p>
        </p:txBody>
      </p:sp>
      <p:sp>
        <p:nvSpPr>
          <p:cNvPr id="40" name="PlaceHolder 2"/>
          <p:cNvSpPr>
            <a:spLocks noGrp="1"/>
          </p:cNvSpPr>
          <p:nvPr>
            <p:ph type="body"/>
          </p:nvPr>
        </p:nvSpPr>
        <p:spPr>
          <a:xfrm>
            <a:off x="1216080" y="2108160"/>
            <a:ext cx="10058040" cy="3760560"/>
          </a:xfrm>
          <a:prstGeom prst="rect">
            <a:avLst/>
          </a:prstGeom>
          <a:noFill/>
          <a:ln w="0">
            <a:noFill/>
          </a:ln>
        </p:spPr>
        <p:txBody>
          <a:bodyPr lIns="0" tIns="45720" rIns="0" bIns="45720" numCol="1" spcCol="0" anchor="t">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41" name="PlaceHolder 3"/>
          <p:cNvSpPr>
            <a:spLocks noGrp="1"/>
          </p:cNvSpPr>
          <p:nvPr>
            <p:ph type="dt" idx="6"/>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42" name="PlaceHolder 4"/>
          <p:cNvSpPr>
            <a:spLocks noGrp="1"/>
          </p:cNvSpPr>
          <p:nvPr>
            <p:ph type="sldNum" idx="7"/>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06A8924D-3483-4002-A39C-25EC6F416F5B}"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Contenuto con didascalia">
    <p:bg>
      <p:bgPr>
        <a:solidFill>
          <a:schemeClr val="lt1"/>
        </a:solidFill>
        <a:effectLst/>
      </p:bgPr>
    </p:bg>
    <p:spTree>
      <p:nvGrpSpPr>
        <p:cNvPr id="1" name=""/>
        <p:cNvGrpSpPr/>
        <p:nvPr/>
      </p:nvGrpSpPr>
      <p:grpSpPr>
        <a:xfrm>
          <a:off x="0" y="0"/>
          <a:ext cx="0" cy="0"/>
          <a:chOff x="0" y="0"/>
          <a:chExt cx="0" cy="0"/>
        </a:xfrm>
      </p:grpSpPr>
      <p:sp>
        <p:nvSpPr>
          <p:cNvPr id="43"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44" name="Gruppo 11"/>
          <p:cNvGrpSpPr/>
          <p:nvPr/>
        </p:nvGrpSpPr>
        <p:grpSpPr>
          <a:xfrm>
            <a:off x="8166240" y="11160"/>
            <a:ext cx="2857320" cy="6846480"/>
            <a:chOff x="8166240" y="11160"/>
            <a:chExt cx="2857320" cy="6846480"/>
          </a:xfrm>
        </p:grpSpPr>
        <p:sp>
          <p:nvSpPr>
            <p:cNvPr id="45"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46" name="Immagine 9"/>
            <p:cNvPicPr/>
            <p:nvPr/>
          </p:nvPicPr>
          <p:blipFill>
            <a:blip r:embed="rId2"/>
            <a:stretch/>
          </p:blipFill>
          <p:spPr>
            <a:xfrm>
              <a:off x="8166240" y="580680"/>
              <a:ext cx="2831040" cy="4929120"/>
            </a:xfrm>
            <a:prstGeom prst="rect">
              <a:avLst/>
            </a:prstGeom>
            <a:noFill/>
            <a:ln w="0">
              <a:noFill/>
            </a:ln>
          </p:spPr>
        </p:pic>
      </p:grpSp>
      <p:grpSp>
        <p:nvGrpSpPr>
          <p:cNvPr id="47" name="Gruppo 6"/>
          <p:cNvGrpSpPr/>
          <p:nvPr/>
        </p:nvGrpSpPr>
        <p:grpSpPr>
          <a:xfrm>
            <a:off x="8166240" y="11160"/>
            <a:ext cx="2857320" cy="6846480"/>
            <a:chOff x="8166240" y="11160"/>
            <a:chExt cx="2857320" cy="6846480"/>
          </a:xfrm>
        </p:grpSpPr>
        <p:sp>
          <p:nvSpPr>
            <p:cNvPr id="48"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49" name="Immagine 12"/>
            <p:cNvPicPr/>
            <p:nvPr/>
          </p:nvPicPr>
          <p:blipFill>
            <a:blip r:embed="rId2"/>
            <a:stretch/>
          </p:blipFill>
          <p:spPr>
            <a:xfrm>
              <a:off x="8166240" y="580680"/>
              <a:ext cx="2831040" cy="4929120"/>
            </a:xfrm>
            <a:prstGeom prst="rect">
              <a:avLst/>
            </a:prstGeom>
            <a:noFill/>
            <a:ln w="0">
              <a:noFill/>
            </a:ln>
          </p:spPr>
        </p:pic>
      </p:grpSp>
      <p:sp>
        <p:nvSpPr>
          <p:cNvPr id="50" name="Rettangolo 6"/>
          <p:cNvSpPr/>
          <p:nvPr/>
        </p:nvSpPr>
        <p:spPr>
          <a:xfrm>
            <a:off x="0" y="0"/>
            <a:ext cx="4654080" cy="5864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it-IT" sz="1800" b="0" u="none" strike="noStrike">
              <a:solidFill>
                <a:srgbClr val="FFFFFF"/>
              </a:solidFill>
              <a:effectLst/>
              <a:uFillTx/>
              <a:latin typeface="Arial"/>
            </a:endParaRPr>
          </a:p>
        </p:txBody>
      </p:sp>
      <p:sp>
        <p:nvSpPr>
          <p:cNvPr id="51" name="Rettangolo 7"/>
          <p:cNvSpPr/>
          <p:nvPr/>
        </p:nvSpPr>
        <p:spPr>
          <a:xfrm>
            <a:off x="0" y="2003400"/>
            <a:ext cx="1036440" cy="185688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52" name="Rettangolo 8"/>
          <p:cNvSpPr/>
          <p:nvPr/>
        </p:nvSpPr>
        <p:spPr>
          <a:xfrm>
            <a:off x="5459400" y="378000"/>
            <a:ext cx="5713200" cy="124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53" name="Rettangolo 9"/>
          <p:cNvSpPr/>
          <p:nvPr/>
        </p:nvSpPr>
        <p:spPr>
          <a:xfrm>
            <a:off x="1077840" y="2003400"/>
            <a:ext cx="3576240" cy="18568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54" name="Rettangolo 10"/>
          <p:cNvSpPr/>
          <p:nvPr/>
        </p:nvSpPr>
        <p:spPr>
          <a:xfrm>
            <a:off x="1092240" y="993600"/>
            <a:ext cx="1036440" cy="936360"/>
          </a:xfrm>
          <a:prstGeom prst="rect">
            <a:avLst/>
          </a:prstGeom>
          <a:solidFill>
            <a:schemeClr val="dk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55" name="Segnaposto piè di pagina 2"/>
          <p:cNvSpPr/>
          <p:nvPr/>
        </p:nvSpPr>
        <p:spPr>
          <a:xfrm>
            <a:off x="216000" y="6446880"/>
            <a:ext cx="48463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it-IT" sz="900" b="0" u="none" strike="noStrike" cap="all">
                <a:solidFill>
                  <a:schemeClr val="dk1">
                    <a:lumMod val="75000"/>
                    <a:lumOff val="25000"/>
                  </a:schemeClr>
                </a:solidFill>
                <a:effectLst/>
                <a:uFillTx/>
                <a:latin typeface="Calibri"/>
              </a:rPr>
              <a:t>Direttori del Corso – M. De Luca – M.A. Zappa</a:t>
            </a:r>
            <a:endParaRPr lang="it-IT" sz="900" b="0" u="none" strike="noStrike">
              <a:solidFill>
                <a:srgbClr val="000000"/>
              </a:solidFill>
              <a:effectLst/>
              <a:uFillTx/>
              <a:latin typeface="Arial"/>
            </a:endParaRPr>
          </a:p>
        </p:txBody>
      </p:sp>
      <p:sp>
        <p:nvSpPr>
          <p:cNvPr id="56" name="PlaceHolder 1"/>
          <p:cNvSpPr>
            <a:spLocks noGrp="1"/>
          </p:cNvSpPr>
          <p:nvPr>
            <p:ph type="body"/>
          </p:nvPr>
        </p:nvSpPr>
        <p:spPr>
          <a:xfrm>
            <a:off x="5459040" y="497880"/>
            <a:ext cx="5713560" cy="4868280"/>
          </a:xfrm>
          <a:prstGeom prst="rect">
            <a:avLst/>
          </a:prstGeom>
          <a:noFill/>
          <a:ln w="0">
            <a:noFill/>
          </a:ln>
        </p:spPr>
        <p:txBody>
          <a:bodyPr lIns="0" tIns="45720" rIns="0" bIns="45720" numCol="1" spcCol="0" anchor="ctr">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57" name="PlaceHolder 2"/>
          <p:cNvSpPr>
            <a:spLocks noGrp="1"/>
          </p:cNvSpPr>
          <p:nvPr>
            <p:ph type="title"/>
          </p:nvPr>
        </p:nvSpPr>
        <p:spPr>
          <a:xfrm>
            <a:off x="1092240" y="1884960"/>
            <a:ext cx="3314520" cy="2093760"/>
          </a:xfrm>
          <a:prstGeom prst="rect">
            <a:avLst/>
          </a:prstGeom>
          <a:noFill/>
          <a:ln w="0">
            <a:noFill/>
          </a:ln>
        </p:spPr>
        <p:txBody>
          <a:bodyPr lIns="91440" tIns="45720" rIns="91440" bIns="45720" anchor="ctr">
            <a:noAutofit/>
          </a:bodyPr>
          <a:lstStyle/>
          <a:p>
            <a:pPr indent="0">
              <a:lnSpc>
                <a:spcPct val="90000"/>
              </a:lnSpc>
              <a:buNone/>
            </a:pPr>
            <a:r>
              <a:rPr lang="it-IT" sz="4400" b="1" u="none" strike="noStrike" spc="-51">
                <a:solidFill>
                  <a:srgbClr val="FFFFFF"/>
                </a:solidFill>
                <a:effectLst/>
                <a:uFillTx/>
                <a:latin typeface="Calibri"/>
              </a:rPr>
              <a:t>Fare clic per modificare lo stile del titolo dello schema</a:t>
            </a:r>
            <a:endParaRPr lang="it-IT" sz="4400" b="0" u="none" strike="noStrike">
              <a:solidFill>
                <a:schemeClr val="dk1"/>
              </a:solidFill>
              <a:effectLst/>
              <a:uFillTx/>
              <a:latin typeface="Calibri"/>
            </a:endParaRPr>
          </a:p>
        </p:txBody>
      </p:sp>
      <p:sp>
        <p:nvSpPr>
          <p:cNvPr id="58" name="PlaceHolder 3"/>
          <p:cNvSpPr>
            <a:spLocks noGrp="1"/>
          </p:cNvSpPr>
          <p:nvPr>
            <p:ph type="dt" idx="8"/>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59" name="PlaceHolder 4"/>
          <p:cNvSpPr>
            <a:spLocks noGrp="1"/>
          </p:cNvSpPr>
          <p:nvPr>
            <p:ph type="sldNum" idx="9"/>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47BC8692-6910-49C1-B8AD-D7E9A248E55A}"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Contenuto con didascalia">
    <p:bg>
      <p:bgPr>
        <a:solidFill>
          <a:schemeClr val="lt1"/>
        </a:solidFill>
        <a:effectLst/>
      </p:bgPr>
    </p:bg>
    <p:spTree>
      <p:nvGrpSpPr>
        <p:cNvPr id="1" name=""/>
        <p:cNvGrpSpPr/>
        <p:nvPr/>
      </p:nvGrpSpPr>
      <p:grpSpPr>
        <a:xfrm>
          <a:off x="0" y="0"/>
          <a:ext cx="0" cy="0"/>
          <a:chOff x="0" y="0"/>
          <a:chExt cx="0" cy="0"/>
        </a:xfrm>
      </p:grpSpPr>
      <p:sp>
        <p:nvSpPr>
          <p:cNvPr id="60"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61" name="Gruppo 11"/>
          <p:cNvGrpSpPr/>
          <p:nvPr/>
        </p:nvGrpSpPr>
        <p:grpSpPr>
          <a:xfrm>
            <a:off x="8166240" y="11160"/>
            <a:ext cx="2857320" cy="6846480"/>
            <a:chOff x="8166240" y="11160"/>
            <a:chExt cx="2857320" cy="6846480"/>
          </a:xfrm>
        </p:grpSpPr>
        <p:sp>
          <p:nvSpPr>
            <p:cNvPr id="62"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63" name="Immagine 9"/>
            <p:cNvPicPr/>
            <p:nvPr/>
          </p:nvPicPr>
          <p:blipFill>
            <a:blip r:embed="rId2"/>
            <a:stretch/>
          </p:blipFill>
          <p:spPr>
            <a:xfrm>
              <a:off x="8166240" y="580680"/>
              <a:ext cx="2831040" cy="4929120"/>
            </a:xfrm>
            <a:prstGeom prst="rect">
              <a:avLst/>
            </a:prstGeom>
            <a:noFill/>
            <a:ln w="0">
              <a:noFill/>
            </a:ln>
          </p:spPr>
        </p:pic>
      </p:grpSp>
      <p:grpSp>
        <p:nvGrpSpPr>
          <p:cNvPr id="64" name="Gruppo 6"/>
          <p:cNvGrpSpPr/>
          <p:nvPr/>
        </p:nvGrpSpPr>
        <p:grpSpPr>
          <a:xfrm>
            <a:off x="8166240" y="11160"/>
            <a:ext cx="2857320" cy="6846480"/>
            <a:chOff x="8166240" y="11160"/>
            <a:chExt cx="2857320" cy="6846480"/>
          </a:xfrm>
        </p:grpSpPr>
        <p:sp>
          <p:nvSpPr>
            <p:cNvPr id="65"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66" name="Immagine 12"/>
            <p:cNvPicPr/>
            <p:nvPr/>
          </p:nvPicPr>
          <p:blipFill>
            <a:blip r:embed="rId2"/>
            <a:stretch/>
          </p:blipFill>
          <p:spPr>
            <a:xfrm>
              <a:off x="8166240" y="580680"/>
              <a:ext cx="2831040" cy="4929120"/>
            </a:xfrm>
            <a:prstGeom prst="rect">
              <a:avLst/>
            </a:prstGeom>
            <a:noFill/>
            <a:ln w="0">
              <a:noFill/>
            </a:ln>
          </p:spPr>
        </p:pic>
      </p:grpSp>
      <p:sp>
        <p:nvSpPr>
          <p:cNvPr id="67" name="Segnaposto piè di pagina 2"/>
          <p:cNvSpPr/>
          <p:nvPr/>
        </p:nvSpPr>
        <p:spPr>
          <a:xfrm>
            <a:off x="216000" y="6446880"/>
            <a:ext cx="48463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it-IT" sz="900" b="0" u="none" strike="noStrike" cap="all">
                <a:solidFill>
                  <a:schemeClr val="dk1">
                    <a:lumMod val="75000"/>
                    <a:lumOff val="25000"/>
                  </a:schemeClr>
                </a:solidFill>
                <a:effectLst/>
                <a:uFillTx/>
                <a:latin typeface="Calibri"/>
              </a:rPr>
              <a:t>Direttori del Corso – M. De Luca – M.A. Zappa</a:t>
            </a:r>
            <a:endParaRPr lang="it-IT" sz="900" b="0" u="none" strike="noStrike">
              <a:solidFill>
                <a:srgbClr val="000000"/>
              </a:solidFill>
              <a:effectLst/>
              <a:uFillTx/>
              <a:latin typeface="Arial"/>
            </a:endParaRPr>
          </a:p>
        </p:txBody>
      </p:sp>
      <p:grpSp>
        <p:nvGrpSpPr>
          <p:cNvPr id="68" name="Gruppo 14"/>
          <p:cNvGrpSpPr/>
          <p:nvPr/>
        </p:nvGrpSpPr>
        <p:grpSpPr>
          <a:xfrm>
            <a:off x="0" y="6132960"/>
            <a:ext cx="12191760" cy="713520"/>
            <a:chOff x="0" y="6132960"/>
            <a:chExt cx="12191760" cy="713520"/>
          </a:xfrm>
        </p:grpSpPr>
        <p:sp>
          <p:nvSpPr>
            <p:cNvPr id="69" name="Rettangolo 8"/>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70" name="Rettangolo 9"/>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71" name="Immagine 17"/>
            <p:cNvPicPr/>
            <p:nvPr/>
          </p:nvPicPr>
          <p:blipFill>
            <a:blip r:embed="rId3"/>
            <a:stretch/>
          </p:blipFill>
          <p:spPr>
            <a:xfrm>
              <a:off x="0" y="6277680"/>
              <a:ext cx="12191760" cy="568800"/>
            </a:xfrm>
            <a:prstGeom prst="rect">
              <a:avLst/>
            </a:prstGeom>
            <a:noFill/>
            <a:ln w="0">
              <a:noFill/>
            </a:ln>
          </p:spPr>
        </p:pic>
      </p:grpSp>
      <p:sp>
        <p:nvSpPr>
          <p:cNvPr id="72" name="PlaceHolder 1"/>
          <p:cNvSpPr>
            <a:spLocks noGrp="1"/>
          </p:cNvSpPr>
          <p:nvPr>
            <p:ph type="body"/>
          </p:nvPr>
        </p:nvSpPr>
        <p:spPr>
          <a:xfrm>
            <a:off x="0" y="0"/>
            <a:ext cx="4654080" cy="5864040"/>
          </a:xfrm>
          <a:prstGeom prst="rect">
            <a:avLst/>
          </a:prstGeom>
          <a:noFill/>
          <a:ln w="0">
            <a:noFill/>
          </a:ln>
        </p:spPr>
        <p:txBody>
          <a:bodyPr lIns="90000" tIns="45000" rIns="90000" bIns="45000" anchor="t">
            <a:normAutofit/>
          </a:bodyPr>
          <a:lstStyle/>
          <a:p>
            <a:pPr indent="0">
              <a:lnSpc>
                <a:spcPct val="100000"/>
              </a:lnSpc>
              <a:buNone/>
            </a:pPr>
            <a:r>
              <a:rPr lang="it-IT" sz="1800" b="0" u="none" strike="noStrike">
                <a:solidFill>
                  <a:schemeClr val="lt1"/>
                </a:solidFill>
                <a:effectLst/>
                <a:uFillTx/>
                <a:latin typeface="Calibri"/>
              </a:rPr>
              <a:t>Fare clic sull'icona per inserire un'immagine</a:t>
            </a:r>
            <a:endParaRPr lang="it-IT" sz="1800" b="0" u="none" strike="noStrike">
              <a:solidFill>
                <a:srgbClr val="404040"/>
              </a:solidFill>
              <a:effectLst/>
              <a:uFillTx/>
              <a:latin typeface="Calibri"/>
            </a:endParaRPr>
          </a:p>
        </p:txBody>
      </p:sp>
      <p:sp>
        <p:nvSpPr>
          <p:cNvPr id="73" name="PlaceHolder 2"/>
          <p:cNvSpPr>
            <a:spLocks noGrp="1"/>
          </p:cNvSpPr>
          <p:nvPr>
            <p:ph type="body"/>
          </p:nvPr>
        </p:nvSpPr>
        <p:spPr>
          <a:xfrm>
            <a:off x="5459040" y="497880"/>
            <a:ext cx="5713560" cy="4868280"/>
          </a:xfrm>
          <a:prstGeom prst="rect">
            <a:avLst/>
          </a:prstGeom>
          <a:noFill/>
          <a:ln w="0">
            <a:noFill/>
          </a:ln>
        </p:spPr>
        <p:txBody>
          <a:bodyPr lIns="0" tIns="45720" rIns="0" bIns="45720" numCol="1" spcCol="0" anchor="ctr">
            <a:noAutofit/>
          </a:bodyPr>
          <a:lstStyle/>
          <a:p>
            <a:pPr marL="266760" indent="-266760">
              <a:lnSpc>
                <a:spcPct val="100000"/>
              </a:lnSpc>
              <a:spcBef>
                <a:spcPts val="1199"/>
              </a:spcBef>
              <a:spcAft>
                <a:spcPts val="201"/>
              </a:spcAft>
              <a:buClr>
                <a:srgbClr val="4A66AC"/>
              </a:buClr>
              <a:buFont typeface="Wingdings" charset="2"/>
              <a:buChar char=""/>
            </a:pPr>
            <a:r>
              <a:rPr lang="it-IT" sz="20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18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400" b="0" u="none" strike="noStrike">
                <a:solidFill>
                  <a:srgbClr val="404040"/>
                </a:solidFill>
                <a:effectLst/>
                <a:uFillTx/>
                <a:latin typeface="Calibri"/>
              </a:rPr>
              <a:t>Quinto livello</a:t>
            </a:r>
          </a:p>
        </p:txBody>
      </p:sp>
      <p:sp>
        <p:nvSpPr>
          <p:cNvPr id="74" name="PlaceHolder 3"/>
          <p:cNvSpPr>
            <a:spLocks noGrp="1"/>
          </p:cNvSpPr>
          <p:nvPr>
            <p:ph type="title"/>
          </p:nvPr>
        </p:nvSpPr>
        <p:spPr>
          <a:xfrm>
            <a:off x="1092240" y="1884960"/>
            <a:ext cx="3068640" cy="2093760"/>
          </a:xfrm>
          <a:prstGeom prst="rect">
            <a:avLst/>
          </a:prstGeom>
          <a:noFill/>
          <a:ln w="0">
            <a:noFill/>
          </a:ln>
        </p:spPr>
        <p:txBody>
          <a:bodyPr lIns="91440" tIns="45720" rIns="91440" bIns="45720" anchor="ctr">
            <a:noAutofit/>
          </a:bodyPr>
          <a:lstStyle/>
          <a:p>
            <a:pPr indent="0">
              <a:lnSpc>
                <a:spcPct val="90000"/>
              </a:lnSpc>
              <a:buNone/>
            </a:pPr>
            <a:r>
              <a:rPr lang="it-IT" sz="4400" b="1" u="none" strike="noStrike" spc="-51">
                <a:solidFill>
                  <a:srgbClr val="FFFFFF"/>
                </a:solidFill>
                <a:effectLst/>
                <a:uFillTx/>
                <a:latin typeface="Calibri"/>
              </a:rPr>
              <a:t>Fare clic per modificare lo stile del titolo dello schema</a:t>
            </a:r>
            <a:endParaRPr lang="it-IT" sz="4400" b="0" u="none" strike="noStrike">
              <a:solidFill>
                <a:schemeClr val="dk1"/>
              </a:solidFill>
              <a:effectLst/>
              <a:uFillTx/>
              <a:latin typeface="Calibri"/>
            </a:endParaRPr>
          </a:p>
        </p:txBody>
      </p:sp>
      <p:sp>
        <p:nvSpPr>
          <p:cNvPr id="75" name="PlaceHolder 4"/>
          <p:cNvSpPr>
            <a:spLocks noGrp="1"/>
          </p:cNvSpPr>
          <p:nvPr>
            <p:ph type="dt" idx="10"/>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76" name="PlaceHolder 5"/>
          <p:cNvSpPr>
            <a:spLocks noGrp="1"/>
          </p:cNvSpPr>
          <p:nvPr>
            <p:ph type="sldNum" idx="11"/>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C686FD72-1C27-4AA2-AAEA-FBE0EACD3428}"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Contenuto con didascalia">
    <p:bg>
      <p:bgPr>
        <a:solidFill>
          <a:schemeClr val="lt1"/>
        </a:solidFill>
        <a:effectLst/>
      </p:bgPr>
    </p:bg>
    <p:spTree>
      <p:nvGrpSpPr>
        <p:cNvPr id="1" name=""/>
        <p:cNvGrpSpPr/>
        <p:nvPr/>
      </p:nvGrpSpPr>
      <p:grpSpPr>
        <a:xfrm>
          <a:off x="0" y="0"/>
          <a:ext cx="0" cy="0"/>
          <a:chOff x="0" y="0"/>
          <a:chExt cx="0" cy="0"/>
        </a:xfrm>
      </p:grpSpPr>
      <p:sp>
        <p:nvSpPr>
          <p:cNvPr id="77"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78" name="Gruppo 11"/>
          <p:cNvGrpSpPr/>
          <p:nvPr/>
        </p:nvGrpSpPr>
        <p:grpSpPr>
          <a:xfrm>
            <a:off x="8166240" y="11160"/>
            <a:ext cx="2857320" cy="6846480"/>
            <a:chOff x="8166240" y="11160"/>
            <a:chExt cx="2857320" cy="6846480"/>
          </a:xfrm>
        </p:grpSpPr>
        <p:sp>
          <p:nvSpPr>
            <p:cNvPr id="79"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80" name="Immagine 9"/>
            <p:cNvPicPr/>
            <p:nvPr/>
          </p:nvPicPr>
          <p:blipFill>
            <a:blip r:embed="rId2"/>
            <a:stretch/>
          </p:blipFill>
          <p:spPr>
            <a:xfrm>
              <a:off x="8166240" y="580680"/>
              <a:ext cx="2831040" cy="4929120"/>
            </a:xfrm>
            <a:prstGeom prst="rect">
              <a:avLst/>
            </a:prstGeom>
            <a:noFill/>
            <a:ln w="0">
              <a:noFill/>
            </a:ln>
          </p:spPr>
        </p:pic>
      </p:grpSp>
      <p:grpSp>
        <p:nvGrpSpPr>
          <p:cNvPr id="81" name="Gruppo 6"/>
          <p:cNvGrpSpPr/>
          <p:nvPr/>
        </p:nvGrpSpPr>
        <p:grpSpPr>
          <a:xfrm>
            <a:off x="8166240" y="11160"/>
            <a:ext cx="2857320" cy="6846480"/>
            <a:chOff x="8166240" y="11160"/>
            <a:chExt cx="2857320" cy="6846480"/>
          </a:xfrm>
        </p:grpSpPr>
        <p:sp>
          <p:nvSpPr>
            <p:cNvPr id="82"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83" name="Immagine 12"/>
            <p:cNvPicPr/>
            <p:nvPr/>
          </p:nvPicPr>
          <p:blipFill>
            <a:blip r:embed="rId2"/>
            <a:stretch/>
          </p:blipFill>
          <p:spPr>
            <a:xfrm>
              <a:off x="8166240" y="580680"/>
              <a:ext cx="2831040" cy="4929120"/>
            </a:xfrm>
            <a:prstGeom prst="rect">
              <a:avLst/>
            </a:prstGeom>
            <a:noFill/>
            <a:ln w="0">
              <a:noFill/>
            </a:ln>
          </p:spPr>
        </p:pic>
      </p:grpSp>
      <p:grpSp>
        <p:nvGrpSpPr>
          <p:cNvPr id="84" name="Gruppo 13"/>
          <p:cNvGrpSpPr/>
          <p:nvPr/>
        </p:nvGrpSpPr>
        <p:grpSpPr>
          <a:xfrm>
            <a:off x="0" y="6132960"/>
            <a:ext cx="12191760" cy="713520"/>
            <a:chOff x="0" y="6132960"/>
            <a:chExt cx="12191760" cy="713520"/>
          </a:xfrm>
        </p:grpSpPr>
        <p:sp>
          <p:nvSpPr>
            <p:cNvPr id="85" name="Rettangolo 7"/>
            <p:cNvSpPr/>
            <p:nvPr/>
          </p:nvSpPr>
          <p:spPr>
            <a:xfrm rot="16200000">
              <a:off x="6072840" y="59760"/>
              <a:ext cx="45720" cy="12191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86" name="Rettangolo 8"/>
            <p:cNvSpPr/>
            <p:nvPr/>
          </p:nvSpPr>
          <p:spPr>
            <a:xfrm rot="16200000">
              <a:off x="6043680" y="130320"/>
              <a:ext cx="104400" cy="1219176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87" name="Immagine 16"/>
            <p:cNvPicPr/>
            <p:nvPr/>
          </p:nvPicPr>
          <p:blipFill>
            <a:blip r:embed="rId3"/>
            <a:stretch/>
          </p:blipFill>
          <p:spPr>
            <a:xfrm>
              <a:off x="0" y="6277680"/>
              <a:ext cx="12191760" cy="568800"/>
            </a:xfrm>
            <a:prstGeom prst="rect">
              <a:avLst/>
            </a:prstGeom>
            <a:noFill/>
            <a:ln w="0">
              <a:noFill/>
            </a:ln>
          </p:spPr>
        </p:pic>
      </p:grpSp>
      <p:sp>
        <p:nvSpPr>
          <p:cNvPr id="88" name="PlaceHolder 1"/>
          <p:cNvSpPr>
            <a:spLocks noGrp="1"/>
          </p:cNvSpPr>
          <p:nvPr>
            <p:ph type="title"/>
          </p:nvPr>
        </p:nvSpPr>
        <p:spPr>
          <a:xfrm>
            <a:off x="4984560" y="548280"/>
            <a:ext cx="6054480" cy="633960"/>
          </a:xfrm>
          <a:prstGeom prst="rect">
            <a:avLst/>
          </a:prstGeom>
          <a:noFill/>
          <a:ln w="0">
            <a:noFill/>
          </a:ln>
        </p:spPr>
        <p:txBody>
          <a:bodyPr lIns="91440" tIns="45720" rIns="91440" bIns="45720" anchor="ctr">
            <a:noAutofit/>
          </a:bodyPr>
          <a:lstStyle/>
          <a:p>
            <a:pPr indent="0">
              <a:lnSpc>
                <a:spcPct val="90000"/>
              </a:lnSpc>
              <a:buNone/>
            </a:pPr>
            <a:r>
              <a:rPr lang="it-IT" sz="3600" b="1" u="none" strike="noStrike" spc="-51">
                <a:solidFill>
                  <a:srgbClr val="FFFFFF"/>
                </a:solidFill>
                <a:effectLst/>
                <a:uFillTx/>
                <a:latin typeface="Calibri"/>
              </a:rPr>
              <a:t>Fare clic per modificare lo stile del titolo dello schema</a:t>
            </a:r>
            <a:endParaRPr lang="it-IT" sz="3600" b="0" u="none" strike="noStrike">
              <a:solidFill>
                <a:schemeClr val="dk1"/>
              </a:solidFill>
              <a:effectLst/>
              <a:uFillTx/>
              <a:latin typeface="Calibri"/>
            </a:endParaRPr>
          </a:p>
        </p:txBody>
      </p:sp>
      <p:sp>
        <p:nvSpPr>
          <p:cNvPr id="89" name="PlaceHolder 2"/>
          <p:cNvSpPr>
            <a:spLocks noGrp="1"/>
          </p:cNvSpPr>
          <p:nvPr>
            <p:ph type="body"/>
          </p:nvPr>
        </p:nvSpPr>
        <p:spPr>
          <a:xfrm>
            <a:off x="5100840" y="1611360"/>
            <a:ext cx="6071760" cy="3754800"/>
          </a:xfrm>
          <a:prstGeom prst="rect">
            <a:avLst/>
          </a:prstGeom>
          <a:noFill/>
          <a:ln w="0">
            <a:noFill/>
          </a:ln>
        </p:spPr>
        <p:txBody>
          <a:bodyPr lIns="0" tIns="45720" rIns="0" bIns="45720" numCol="1" spcCol="0" anchor="t">
            <a:normAutofit/>
          </a:bodyPr>
          <a:lstStyle/>
          <a:p>
            <a:pPr marL="266760" indent="-266760">
              <a:lnSpc>
                <a:spcPct val="100000"/>
              </a:lnSpc>
              <a:spcBef>
                <a:spcPts val="1199"/>
              </a:spcBef>
              <a:spcAft>
                <a:spcPts val="201"/>
              </a:spcAft>
              <a:buClr>
                <a:srgbClr val="4A66AC"/>
              </a:buClr>
              <a:buFont typeface="Wingdings" charset="2"/>
              <a:buChar char=""/>
            </a:pPr>
            <a:r>
              <a:rPr lang="it-IT" sz="24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20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Quinto livello</a:t>
            </a:r>
          </a:p>
        </p:txBody>
      </p:sp>
      <p:sp>
        <p:nvSpPr>
          <p:cNvPr id="90" name="PlaceHolder 3"/>
          <p:cNvSpPr>
            <a:spLocks noGrp="1"/>
          </p:cNvSpPr>
          <p:nvPr>
            <p:ph type="body"/>
          </p:nvPr>
        </p:nvSpPr>
        <p:spPr>
          <a:xfrm>
            <a:off x="0" y="0"/>
            <a:ext cx="4654080" cy="5864040"/>
          </a:xfrm>
          <a:prstGeom prst="rect">
            <a:avLst/>
          </a:prstGeom>
          <a:noFill/>
          <a:ln w="0">
            <a:noFill/>
          </a:ln>
        </p:spPr>
        <p:txBody>
          <a:bodyPr lIns="90000" tIns="45000" rIns="90000" bIns="45000" anchor="t">
            <a:normAutofit/>
          </a:bodyPr>
          <a:lstStyle/>
          <a:p>
            <a:pPr indent="0">
              <a:lnSpc>
                <a:spcPct val="100000"/>
              </a:lnSpc>
              <a:buNone/>
            </a:pPr>
            <a:r>
              <a:rPr lang="it-IT" sz="1800" b="0" u="none" strike="noStrike">
                <a:solidFill>
                  <a:schemeClr val="dk1">
                    <a:lumMod val="75000"/>
                    <a:lumOff val="25000"/>
                  </a:schemeClr>
                </a:solidFill>
                <a:effectLst/>
                <a:uFillTx/>
                <a:latin typeface="Calibri"/>
              </a:rPr>
              <a:t>Fare clic sull'icona per inserire un'immagine</a:t>
            </a:r>
            <a:endParaRPr lang="it-IT" sz="1800" b="0" u="none" strike="noStrike">
              <a:solidFill>
                <a:srgbClr val="404040"/>
              </a:solidFill>
              <a:effectLst/>
              <a:uFillTx/>
              <a:latin typeface="Calibri"/>
            </a:endParaRPr>
          </a:p>
        </p:txBody>
      </p:sp>
      <p:sp>
        <p:nvSpPr>
          <p:cNvPr id="91" name="PlaceHolder 4"/>
          <p:cNvSpPr>
            <a:spLocks noGrp="1"/>
          </p:cNvSpPr>
          <p:nvPr>
            <p:ph type="dt" idx="12"/>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92" name="PlaceHolder 5"/>
          <p:cNvSpPr>
            <a:spLocks noGrp="1"/>
          </p:cNvSpPr>
          <p:nvPr>
            <p:ph type="ftr" idx="13"/>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93" name="PlaceHolder 6"/>
          <p:cNvSpPr>
            <a:spLocks noGrp="1"/>
          </p:cNvSpPr>
          <p:nvPr>
            <p:ph type="sldNum" idx="14"/>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B52EB04A-A3CE-4B94-8D21-80138E58F2D8}"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Contenuto con didascalia">
    <p:bg>
      <p:bgPr>
        <a:solidFill>
          <a:schemeClr val="lt1"/>
        </a:solidFill>
        <a:effectLst/>
      </p:bgPr>
    </p:bg>
    <p:spTree>
      <p:nvGrpSpPr>
        <p:cNvPr id="1" name=""/>
        <p:cNvGrpSpPr/>
        <p:nvPr/>
      </p:nvGrpSpPr>
      <p:grpSpPr>
        <a:xfrm>
          <a:off x="0" y="0"/>
          <a:ext cx="0" cy="0"/>
          <a:chOff x="0" y="0"/>
          <a:chExt cx="0" cy="0"/>
        </a:xfrm>
      </p:grpSpPr>
      <p:sp>
        <p:nvSpPr>
          <p:cNvPr id="94"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95" name="Gruppo 11"/>
          <p:cNvGrpSpPr/>
          <p:nvPr/>
        </p:nvGrpSpPr>
        <p:grpSpPr>
          <a:xfrm>
            <a:off x="8166240" y="11160"/>
            <a:ext cx="2857320" cy="6846480"/>
            <a:chOff x="8166240" y="11160"/>
            <a:chExt cx="2857320" cy="6846480"/>
          </a:xfrm>
        </p:grpSpPr>
        <p:sp>
          <p:nvSpPr>
            <p:cNvPr id="96"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97" name="Immagine 9"/>
            <p:cNvPicPr/>
            <p:nvPr/>
          </p:nvPicPr>
          <p:blipFill>
            <a:blip r:embed="rId2"/>
            <a:stretch/>
          </p:blipFill>
          <p:spPr>
            <a:xfrm>
              <a:off x="8166240" y="580680"/>
              <a:ext cx="2831040" cy="4929120"/>
            </a:xfrm>
            <a:prstGeom prst="rect">
              <a:avLst/>
            </a:prstGeom>
            <a:noFill/>
            <a:ln w="0">
              <a:noFill/>
            </a:ln>
          </p:spPr>
        </p:pic>
      </p:grpSp>
      <p:grpSp>
        <p:nvGrpSpPr>
          <p:cNvPr id="98" name="Gruppo 6"/>
          <p:cNvGrpSpPr/>
          <p:nvPr/>
        </p:nvGrpSpPr>
        <p:grpSpPr>
          <a:xfrm>
            <a:off x="8166240" y="11160"/>
            <a:ext cx="2857320" cy="6846480"/>
            <a:chOff x="8166240" y="11160"/>
            <a:chExt cx="2857320" cy="6846480"/>
          </a:xfrm>
        </p:grpSpPr>
        <p:sp>
          <p:nvSpPr>
            <p:cNvPr id="99"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00" name="Immagine 12"/>
            <p:cNvPicPr/>
            <p:nvPr/>
          </p:nvPicPr>
          <p:blipFill>
            <a:blip r:embed="rId2"/>
            <a:stretch/>
          </p:blipFill>
          <p:spPr>
            <a:xfrm>
              <a:off x="8166240" y="580680"/>
              <a:ext cx="2831040" cy="4929120"/>
            </a:xfrm>
            <a:prstGeom prst="rect">
              <a:avLst/>
            </a:prstGeom>
            <a:noFill/>
            <a:ln w="0">
              <a:noFill/>
            </a:ln>
          </p:spPr>
        </p:pic>
      </p:grpSp>
      <p:sp>
        <p:nvSpPr>
          <p:cNvPr id="101" name="Rettangolo 5"/>
          <p:cNvSpPr/>
          <p:nvPr/>
        </p:nvSpPr>
        <p:spPr>
          <a:xfrm>
            <a:off x="5578560" y="0"/>
            <a:ext cx="10346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02" name="PlaceHolder 1"/>
          <p:cNvSpPr>
            <a:spLocks noGrp="1"/>
          </p:cNvSpPr>
          <p:nvPr>
            <p:ph type="body"/>
          </p:nvPr>
        </p:nvSpPr>
        <p:spPr>
          <a:xfrm>
            <a:off x="0" y="0"/>
            <a:ext cx="12191760" cy="3540960"/>
          </a:xfrm>
          <a:prstGeom prst="rect">
            <a:avLst/>
          </a:prstGeom>
          <a:noFill/>
          <a:ln w="0">
            <a:noFill/>
          </a:ln>
        </p:spPr>
        <p:txBody>
          <a:bodyPr lIns="90000" tIns="45000" rIns="90000" bIns="45000" anchor="t">
            <a:normAutofit/>
          </a:bodyPr>
          <a:lstStyle/>
          <a:p>
            <a:pPr indent="0">
              <a:lnSpc>
                <a:spcPct val="100000"/>
              </a:lnSpc>
              <a:buNone/>
            </a:pPr>
            <a:r>
              <a:rPr lang="it-IT" sz="1800" b="0" u="none" strike="noStrike">
                <a:solidFill>
                  <a:schemeClr val="dk1">
                    <a:lumMod val="75000"/>
                    <a:lumOff val="25000"/>
                  </a:schemeClr>
                </a:solidFill>
                <a:effectLst/>
                <a:uFillTx/>
                <a:latin typeface="Calibri"/>
              </a:rPr>
              <a:t>Fare clic sull'icona per inserire un'immagine</a:t>
            </a:r>
            <a:endParaRPr lang="it-IT" sz="1800" b="0" u="none" strike="noStrike">
              <a:solidFill>
                <a:srgbClr val="404040"/>
              </a:solidFill>
              <a:effectLst/>
              <a:uFillTx/>
              <a:latin typeface="Calibri"/>
            </a:endParaRPr>
          </a:p>
        </p:txBody>
      </p:sp>
      <p:sp>
        <p:nvSpPr>
          <p:cNvPr id="103" name="PlaceHolder 2"/>
          <p:cNvSpPr>
            <a:spLocks noGrp="1"/>
          </p:cNvSpPr>
          <p:nvPr>
            <p:ph type="title"/>
          </p:nvPr>
        </p:nvSpPr>
        <p:spPr>
          <a:xfrm>
            <a:off x="3068640" y="880200"/>
            <a:ext cx="6054480" cy="633960"/>
          </a:xfrm>
          <a:prstGeom prst="rect">
            <a:avLst/>
          </a:prstGeom>
          <a:noFill/>
          <a:ln w="0">
            <a:noFill/>
          </a:ln>
        </p:spPr>
        <p:txBody>
          <a:bodyPr lIns="91440" tIns="45720" rIns="91440" bIns="45720" anchor="ctr">
            <a:noAutofit/>
          </a:bodyPr>
          <a:lstStyle/>
          <a:p>
            <a:pPr indent="0" algn="ctr">
              <a:lnSpc>
                <a:spcPct val="90000"/>
              </a:lnSpc>
              <a:buNone/>
            </a:pPr>
            <a:r>
              <a:rPr lang="it-IT" sz="3600" b="1" u="none" strike="noStrike" spc="-51">
                <a:solidFill>
                  <a:schemeClr val="dk1">
                    <a:lumMod val="75000"/>
                    <a:lumOff val="25000"/>
                  </a:schemeClr>
                </a:solidFill>
                <a:effectLst/>
                <a:uFillTx/>
                <a:latin typeface="Calibri"/>
              </a:rPr>
              <a:t>Fare clic per modificare lo stile del titolo dello schema</a:t>
            </a:r>
            <a:endParaRPr lang="it-IT" sz="3600" b="0" u="none" strike="noStrike">
              <a:solidFill>
                <a:schemeClr val="dk1"/>
              </a:solidFill>
              <a:effectLst/>
              <a:uFillTx/>
              <a:latin typeface="Calibri"/>
            </a:endParaRPr>
          </a:p>
        </p:txBody>
      </p:sp>
      <p:sp>
        <p:nvSpPr>
          <p:cNvPr id="104" name="PlaceHolder 3"/>
          <p:cNvSpPr>
            <a:spLocks noGrp="1"/>
          </p:cNvSpPr>
          <p:nvPr>
            <p:ph type="dt" idx="15"/>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05" name="PlaceHolder 4"/>
          <p:cNvSpPr>
            <a:spLocks noGrp="1"/>
          </p:cNvSpPr>
          <p:nvPr>
            <p:ph type="ftr" idx="16"/>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06" name="PlaceHolder 5"/>
          <p:cNvSpPr>
            <a:spLocks noGrp="1"/>
          </p:cNvSpPr>
          <p:nvPr>
            <p:ph type="sldNum" idx="17"/>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D0ED442E-7879-4E89-86D3-2F523FB064B8}"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Contenuto con didascalia">
    <p:bg>
      <p:bgPr>
        <a:solidFill>
          <a:schemeClr val="lt1"/>
        </a:solidFill>
        <a:effectLst/>
      </p:bgPr>
    </p:bg>
    <p:spTree>
      <p:nvGrpSpPr>
        <p:cNvPr id="1" name=""/>
        <p:cNvGrpSpPr/>
        <p:nvPr/>
      </p:nvGrpSpPr>
      <p:grpSpPr>
        <a:xfrm>
          <a:off x="0" y="0"/>
          <a:ext cx="0" cy="0"/>
          <a:chOff x="0" y="0"/>
          <a:chExt cx="0" cy="0"/>
        </a:xfrm>
      </p:grpSpPr>
      <p:sp>
        <p:nvSpPr>
          <p:cNvPr id="107"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08" name="Gruppo 11"/>
          <p:cNvGrpSpPr/>
          <p:nvPr/>
        </p:nvGrpSpPr>
        <p:grpSpPr>
          <a:xfrm>
            <a:off x="8166240" y="11160"/>
            <a:ext cx="2857320" cy="6846480"/>
            <a:chOff x="8166240" y="11160"/>
            <a:chExt cx="2857320" cy="6846480"/>
          </a:xfrm>
        </p:grpSpPr>
        <p:sp>
          <p:nvSpPr>
            <p:cNvPr id="109"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10" name="Immagine 9"/>
            <p:cNvPicPr/>
            <p:nvPr/>
          </p:nvPicPr>
          <p:blipFill>
            <a:blip r:embed="rId2"/>
            <a:stretch/>
          </p:blipFill>
          <p:spPr>
            <a:xfrm>
              <a:off x="8166240" y="580680"/>
              <a:ext cx="2831040" cy="4929120"/>
            </a:xfrm>
            <a:prstGeom prst="rect">
              <a:avLst/>
            </a:prstGeom>
            <a:noFill/>
            <a:ln w="0">
              <a:noFill/>
            </a:ln>
          </p:spPr>
        </p:pic>
      </p:grpSp>
      <p:sp>
        <p:nvSpPr>
          <p:cNvPr id="111" name="Parallelogramma 14"/>
          <p:cNvSpPr/>
          <p:nvPr/>
        </p:nvSpPr>
        <p:spPr>
          <a:xfrm>
            <a:off x="7448400" y="0"/>
            <a:ext cx="2857320" cy="6857640"/>
          </a:xfrm>
          <a:prstGeom prst="parallelogram">
            <a:avLst>
              <a:gd name="adj" fmla="val 0"/>
            </a:avLst>
          </a:prstGeom>
          <a:solidFill>
            <a:schemeClr val="lt1">
              <a:lumMod val="95000"/>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12" name="Rettangolo 4"/>
          <p:cNvSpPr/>
          <p:nvPr/>
        </p:nvSpPr>
        <p:spPr>
          <a:xfrm>
            <a:off x="4654440" y="507960"/>
            <a:ext cx="7536960" cy="484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13" name="Rettangolo 5"/>
          <p:cNvSpPr/>
          <p:nvPr/>
        </p:nvSpPr>
        <p:spPr>
          <a:xfrm>
            <a:off x="0" y="0"/>
            <a:ext cx="4654080" cy="586404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it-IT" sz="1800" b="0" u="none" strike="noStrike">
              <a:solidFill>
                <a:srgbClr val="FFFFFF"/>
              </a:solidFill>
              <a:effectLst/>
              <a:uFillTx/>
              <a:latin typeface="Arial"/>
            </a:endParaRPr>
          </a:p>
        </p:txBody>
      </p:sp>
      <p:sp>
        <p:nvSpPr>
          <p:cNvPr id="114" name="Rettangolo 6"/>
          <p:cNvSpPr/>
          <p:nvPr/>
        </p:nvSpPr>
        <p:spPr>
          <a:xfrm>
            <a:off x="4370400" y="2322360"/>
            <a:ext cx="1347480" cy="12189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15" name="PlaceHolder 1"/>
          <p:cNvSpPr>
            <a:spLocks noGrp="1"/>
          </p:cNvSpPr>
          <p:nvPr>
            <p:ph type="title"/>
          </p:nvPr>
        </p:nvSpPr>
        <p:spPr>
          <a:xfrm>
            <a:off x="1092240" y="1884960"/>
            <a:ext cx="3068640" cy="2093760"/>
          </a:xfrm>
          <a:prstGeom prst="rect">
            <a:avLst/>
          </a:prstGeom>
          <a:noFill/>
          <a:ln w="0">
            <a:noFill/>
          </a:ln>
        </p:spPr>
        <p:txBody>
          <a:bodyPr lIns="91440" tIns="45720" rIns="91440" bIns="45720" anchor="ctr">
            <a:noAutofit/>
          </a:bodyPr>
          <a:lstStyle/>
          <a:p>
            <a:pPr indent="0">
              <a:lnSpc>
                <a:spcPct val="90000"/>
              </a:lnSpc>
              <a:buNone/>
            </a:pPr>
            <a:r>
              <a:rPr lang="it-IT" sz="4400" b="1" u="none" strike="noStrike" spc="-51">
                <a:solidFill>
                  <a:srgbClr val="FFFFFF"/>
                </a:solidFill>
                <a:effectLst/>
                <a:uFillTx/>
                <a:latin typeface="Calibri"/>
              </a:rPr>
              <a:t>Fare clic per modificare lo stile del titolo dello schema</a:t>
            </a:r>
            <a:endParaRPr lang="it-IT" sz="4400" b="0" u="none" strike="noStrike">
              <a:solidFill>
                <a:schemeClr val="dk1"/>
              </a:solidFill>
              <a:effectLst/>
              <a:uFillTx/>
              <a:latin typeface="Calibri"/>
            </a:endParaRPr>
          </a:p>
        </p:txBody>
      </p:sp>
      <p:sp>
        <p:nvSpPr>
          <p:cNvPr id="116" name="PlaceHolder 2"/>
          <p:cNvSpPr>
            <a:spLocks noGrp="1"/>
          </p:cNvSpPr>
          <p:nvPr>
            <p:ph type="body"/>
          </p:nvPr>
        </p:nvSpPr>
        <p:spPr>
          <a:xfrm>
            <a:off x="6473520" y="943560"/>
            <a:ext cx="4699080" cy="3976920"/>
          </a:xfrm>
          <a:prstGeom prst="rect">
            <a:avLst/>
          </a:prstGeom>
          <a:noFill/>
          <a:ln w="0">
            <a:noFill/>
          </a:ln>
        </p:spPr>
        <p:txBody>
          <a:bodyPr lIns="0" tIns="45720" rIns="0" bIns="45720" numCol="1" spcCol="0" anchor="ctr">
            <a:normAutofit/>
          </a:bodyPr>
          <a:lstStyle/>
          <a:p>
            <a:pPr marL="266760" indent="-266760">
              <a:lnSpc>
                <a:spcPct val="100000"/>
              </a:lnSpc>
              <a:spcBef>
                <a:spcPts val="1199"/>
              </a:spcBef>
              <a:spcAft>
                <a:spcPts val="201"/>
              </a:spcAft>
              <a:buClr>
                <a:srgbClr val="4A66AC"/>
              </a:buClr>
              <a:buFont typeface="Wingdings" charset="2"/>
              <a:buChar char=""/>
            </a:pPr>
            <a:r>
              <a:rPr lang="it-IT" sz="24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20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Quinto livello</a:t>
            </a:r>
          </a:p>
        </p:txBody>
      </p:sp>
      <p:sp>
        <p:nvSpPr>
          <p:cNvPr id="117" name="PlaceHolder 3"/>
          <p:cNvSpPr>
            <a:spLocks noGrp="1"/>
          </p:cNvSpPr>
          <p:nvPr>
            <p:ph type="dt" idx="18"/>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18" name="PlaceHolder 4"/>
          <p:cNvSpPr>
            <a:spLocks noGrp="1"/>
          </p:cNvSpPr>
          <p:nvPr>
            <p:ph type="ftr" idx="19"/>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19" name="PlaceHolder 5"/>
          <p:cNvSpPr>
            <a:spLocks noGrp="1"/>
          </p:cNvSpPr>
          <p:nvPr>
            <p:ph type="sldNum" idx="20"/>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782302C8-22B6-437C-AF07-904C8C1AC52A}"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Contenuto con didascalia">
    <p:bg>
      <p:bgPr>
        <a:solidFill>
          <a:schemeClr val="lt1"/>
        </a:solidFill>
        <a:effectLst/>
      </p:bgPr>
    </p:bg>
    <p:spTree>
      <p:nvGrpSpPr>
        <p:cNvPr id="1" name=""/>
        <p:cNvGrpSpPr/>
        <p:nvPr/>
      </p:nvGrpSpPr>
      <p:grpSpPr>
        <a:xfrm>
          <a:off x="0" y="0"/>
          <a:ext cx="0" cy="0"/>
          <a:chOff x="0" y="0"/>
          <a:chExt cx="0" cy="0"/>
        </a:xfrm>
      </p:grpSpPr>
      <p:sp>
        <p:nvSpPr>
          <p:cNvPr id="120" name="Rettangolo 7" hidden="1"/>
          <p:cNvSpPr/>
          <p:nvPr/>
        </p:nvSpPr>
        <p:spPr>
          <a:xfrm>
            <a:off x="0" y="1011240"/>
            <a:ext cx="1036440" cy="685440"/>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grpSp>
        <p:nvGrpSpPr>
          <p:cNvPr id="121" name="Gruppo 11"/>
          <p:cNvGrpSpPr/>
          <p:nvPr/>
        </p:nvGrpSpPr>
        <p:grpSpPr>
          <a:xfrm>
            <a:off x="8166240" y="11160"/>
            <a:ext cx="2857320" cy="6846480"/>
            <a:chOff x="8166240" y="11160"/>
            <a:chExt cx="2857320" cy="6846480"/>
          </a:xfrm>
        </p:grpSpPr>
        <p:sp>
          <p:nvSpPr>
            <p:cNvPr id="122" name="Parallelogramma 14"/>
            <p:cNvSpPr/>
            <p:nvPr/>
          </p:nvSpPr>
          <p:spPr>
            <a:xfrm>
              <a:off x="8166240" y="11160"/>
              <a:ext cx="2857320" cy="684648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pic>
          <p:nvPicPr>
            <p:cNvPr id="123" name="Immagine 9"/>
            <p:cNvPicPr/>
            <p:nvPr/>
          </p:nvPicPr>
          <p:blipFill>
            <a:blip r:embed="rId2"/>
            <a:stretch/>
          </p:blipFill>
          <p:spPr>
            <a:xfrm>
              <a:off x="8166240" y="580680"/>
              <a:ext cx="2831040" cy="4929120"/>
            </a:xfrm>
            <a:prstGeom prst="rect">
              <a:avLst/>
            </a:prstGeom>
            <a:noFill/>
            <a:ln w="0">
              <a:noFill/>
            </a:ln>
          </p:spPr>
        </p:pic>
      </p:grpSp>
      <p:sp>
        <p:nvSpPr>
          <p:cNvPr id="124" name="Parallelogramma 14"/>
          <p:cNvSpPr/>
          <p:nvPr/>
        </p:nvSpPr>
        <p:spPr>
          <a:xfrm>
            <a:off x="7448400" y="0"/>
            <a:ext cx="2857320" cy="6857640"/>
          </a:xfrm>
          <a:prstGeom prst="parallelogram">
            <a:avLst>
              <a:gd name="adj" fmla="val 0"/>
            </a:avLst>
          </a:prstGeom>
          <a:solidFill>
            <a:schemeClr val="lt1">
              <a:lumMod val="95000"/>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25" name="Rettangolo 4"/>
          <p:cNvSpPr/>
          <p:nvPr/>
        </p:nvSpPr>
        <p:spPr>
          <a:xfrm>
            <a:off x="4654440" y="507960"/>
            <a:ext cx="7536960" cy="484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26" name="Rettangolo 5"/>
          <p:cNvSpPr/>
          <p:nvPr/>
        </p:nvSpPr>
        <p:spPr>
          <a:xfrm>
            <a:off x="0" y="0"/>
            <a:ext cx="4654080" cy="586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it-IT" sz="1800" b="0" u="none" strike="noStrike">
              <a:solidFill>
                <a:srgbClr val="FFFFFF"/>
              </a:solidFill>
              <a:effectLst/>
              <a:uFillTx/>
              <a:latin typeface="Arial"/>
            </a:endParaRPr>
          </a:p>
        </p:txBody>
      </p:sp>
      <p:sp>
        <p:nvSpPr>
          <p:cNvPr id="127" name="Rettangolo 6"/>
          <p:cNvSpPr/>
          <p:nvPr/>
        </p:nvSpPr>
        <p:spPr>
          <a:xfrm>
            <a:off x="4370400" y="2322360"/>
            <a:ext cx="1347480" cy="1218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128" name="PlaceHolder 1"/>
          <p:cNvSpPr>
            <a:spLocks noGrp="1"/>
          </p:cNvSpPr>
          <p:nvPr>
            <p:ph type="title"/>
          </p:nvPr>
        </p:nvSpPr>
        <p:spPr>
          <a:xfrm>
            <a:off x="1092240" y="1884960"/>
            <a:ext cx="3068640" cy="2093760"/>
          </a:xfrm>
          <a:prstGeom prst="rect">
            <a:avLst/>
          </a:prstGeom>
          <a:noFill/>
          <a:ln w="0">
            <a:noFill/>
          </a:ln>
        </p:spPr>
        <p:txBody>
          <a:bodyPr lIns="91440" tIns="45720" rIns="91440" bIns="45720" anchor="ctr">
            <a:noAutofit/>
          </a:bodyPr>
          <a:lstStyle/>
          <a:p>
            <a:pPr indent="0">
              <a:lnSpc>
                <a:spcPct val="90000"/>
              </a:lnSpc>
              <a:buNone/>
            </a:pPr>
            <a:r>
              <a:rPr lang="it-IT" sz="4400" b="1" u="none" strike="noStrike" spc="-51">
                <a:solidFill>
                  <a:srgbClr val="FFFFFF"/>
                </a:solidFill>
                <a:effectLst/>
                <a:uFillTx/>
                <a:latin typeface="Calibri"/>
              </a:rPr>
              <a:t>Fare clic per modificare lo stile del titolo dello schema</a:t>
            </a:r>
            <a:endParaRPr lang="it-IT" sz="4400" b="0" u="none" strike="noStrike">
              <a:solidFill>
                <a:schemeClr val="dk1"/>
              </a:solidFill>
              <a:effectLst/>
              <a:uFillTx/>
              <a:latin typeface="Calibri"/>
            </a:endParaRPr>
          </a:p>
        </p:txBody>
      </p:sp>
      <p:sp>
        <p:nvSpPr>
          <p:cNvPr id="129" name="PlaceHolder 2"/>
          <p:cNvSpPr>
            <a:spLocks noGrp="1"/>
          </p:cNvSpPr>
          <p:nvPr>
            <p:ph type="body"/>
          </p:nvPr>
        </p:nvSpPr>
        <p:spPr>
          <a:xfrm>
            <a:off x="6518520" y="943560"/>
            <a:ext cx="4654080" cy="3976920"/>
          </a:xfrm>
          <a:prstGeom prst="rect">
            <a:avLst/>
          </a:prstGeom>
          <a:noFill/>
          <a:ln w="0">
            <a:noFill/>
          </a:ln>
        </p:spPr>
        <p:txBody>
          <a:bodyPr lIns="0" tIns="45720" rIns="0" bIns="45720" numCol="1" spcCol="0" anchor="ctr">
            <a:normAutofit/>
          </a:bodyPr>
          <a:lstStyle/>
          <a:p>
            <a:pPr marL="266760" indent="-266760">
              <a:lnSpc>
                <a:spcPct val="100000"/>
              </a:lnSpc>
              <a:spcBef>
                <a:spcPts val="1199"/>
              </a:spcBef>
              <a:spcAft>
                <a:spcPts val="201"/>
              </a:spcAft>
              <a:buClr>
                <a:srgbClr val="4A66AC"/>
              </a:buClr>
              <a:buFont typeface="Wingdings" charset="2"/>
              <a:buChar char=""/>
            </a:pPr>
            <a:r>
              <a:rPr lang="it-IT" sz="2400" b="0" u="none" strike="noStrike">
                <a:solidFill>
                  <a:srgbClr val="404040"/>
                </a:solidFill>
                <a:effectLst/>
                <a:uFillTx/>
                <a:latin typeface="Calibri"/>
              </a:rPr>
              <a:t>Fare clic per modificare gli stili del testo dello schema</a:t>
            </a:r>
          </a:p>
          <a:p>
            <a:pPr marL="382680" lvl="1" indent="-182520">
              <a:lnSpc>
                <a:spcPct val="100000"/>
              </a:lnSpc>
              <a:spcBef>
                <a:spcPts val="201"/>
              </a:spcBef>
              <a:spcAft>
                <a:spcPts val="400"/>
              </a:spcAft>
              <a:buClr>
                <a:srgbClr val="4A66AC"/>
              </a:buClr>
              <a:buFont typeface="Wingdings" charset="2"/>
              <a:buChar char=""/>
            </a:pPr>
            <a:r>
              <a:rPr lang="it-IT" sz="2000" b="0" u="none" strike="noStrike">
                <a:solidFill>
                  <a:srgbClr val="404040"/>
                </a:solidFill>
                <a:effectLst/>
                <a:uFillTx/>
                <a:latin typeface="Calibri"/>
              </a:rPr>
              <a:t>Secondo livello</a:t>
            </a:r>
          </a:p>
          <a:p>
            <a:pPr marL="566640" lvl="2"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Terzo livello</a:t>
            </a:r>
          </a:p>
          <a:p>
            <a:pPr marL="749160" lvl="3"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Quarto livello</a:t>
            </a:r>
          </a:p>
          <a:p>
            <a:pPr marL="932040" lvl="4" indent="-182520">
              <a:lnSpc>
                <a:spcPct val="100000"/>
              </a:lnSpc>
              <a:spcBef>
                <a:spcPts val="201"/>
              </a:spcBef>
              <a:spcAft>
                <a:spcPts val="400"/>
              </a:spcAft>
              <a:buClr>
                <a:srgbClr val="4A66AC"/>
              </a:buClr>
              <a:buFont typeface="Wingdings" charset="2"/>
              <a:buChar char=""/>
            </a:pPr>
            <a:r>
              <a:rPr lang="it-IT" sz="1600" b="0" u="none" strike="noStrike">
                <a:solidFill>
                  <a:srgbClr val="404040"/>
                </a:solidFill>
                <a:effectLst/>
                <a:uFillTx/>
                <a:latin typeface="Calibri"/>
              </a:rPr>
              <a:t>Quinto livello</a:t>
            </a:r>
          </a:p>
        </p:txBody>
      </p:sp>
      <p:sp>
        <p:nvSpPr>
          <p:cNvPr id="130" name="PlaceHolder 3"/>
          <p:cNvSpPr>
            <a:spLocks noGrp="1"/>
          </p:cNvSpPr>
          <p:nvPr>
            <p:ph type="dt" idx="21"/>
          </p:nvPr>
        </p:nvSpPr>
        <p:spPr>
          <a:xfrm>
            <a:off x="6834240" y="6446880"/>
            <a:ext cx="2584080" cy="364680"/>
          </a:xfrm>
          <a:prstGeom prst="rect">
            <a:avLst/>
          </a:prstGeom>
          <a:noFill/>
          <a:ln w="0">
            <a:noFill/>
          </a:ln>
        </p:spPr>
        <p:txBody>
          <a:bodyPr lIns="91440" tIns="45720" rIns="91440" bIns="45720" anchor="ctr">
            <a:noAutofit/>
          </a:bodyPr>
          <a:lstStyle>
            <a:lvl1pPr indent="0" algn="r">
              <a:lnSpc>
                <a:spcPct val="100000"/>
              </a:lnSpc>
              <a:buNone/>
              <a:defRPr lang="it-IT" sz="900" b="0" u="none" strike="noStrike">
                <a:solidFill>
                  <a:schemeClr val="dk1">
                    <a:lumMod val="75000"/>
                    <a:lumOff val="25000"/>
                  </a:schemeClr>
                </a:solidFill>
                <a:effectLst/>
                <a:uFillTx/>
                <a:latin typeface="Calibri"/>
              </a:defRPr>
            </a:lvl1pPr>
          </a:lstStyle>
          <a:p>
            <a:pPr indent="0" algn="r">
              <a:lnSpc>
                <a:spcPct val="100000"/>
              </a:lnSpc>
              <a:buNone/>
            </a:pPr>
            <a:r>
              <a:rPr lang="it-IT" sz="900" b="0" u="none" strike="noStrike">
                <a:solidFill>
                  <a:schemeClr val="dk1">
                    <a:lumMod val="75000"/>
                    <a:lumOff val="25000"/>
                  </a:schemeClr>
                </a:solidFill>
                <a:effectLst/>
                <a:uFillTx/>
                <a:latin typeface="Calibri"/>
              </a:rPr>
              <a:t>&lt;data/ora&gt;</a:t>
            </a:r>
            <a:endParaRPr lang="it-IT" sz="900" b="0" u="none" strike="noStrike">
              <a:solidFill>
                <a:srgbClr val="000000"/>
              </a:solidFill>
              <a:effectLst/>
              <a:uFillTx/>
              <a:latin typeface="Times New Roman"/>
            </a:endParaRPr>
          </a:p>
        </p:txBody>
      </p:sp>
      <p:sp>
        <p:nvSpPr>
          <p:cNvPr id="131" name="PlaceHolder 4"/>
          <p:cNvSpPr>
            <a:spLocks noGrp="1"/>
          </p:cNvSpPr>
          <p:nvPr>
            <p:ph type="ftr" idx="22"/>
          </p:nvPr>
        </p:nvSpPr>
        <p:spPr>
          <a:xfrm>
            <a:off x="1096920" y="6446880"/>
            <a:ext cx="4846320" cy="364680"/>
          </a:xfrm>
          <a:prstGeom prst="rect">
            <a:avLst/>
          </a:prstGeom>
          <a:noFill/>
          <a:ln w="0">
            <a:noFill/>
          </a:ln>
        </p:spPr>
        <p:txBody>
          <a:bodyPr lIns="91440" tIns="45720" rIns="91440" bIns="45720" anchor="ctr">
            <a:noAutofit/>
          </a:bodyPr>
          <a:lstStyle>
            <a:lvl1pPr indent="0">
              <a:lnSpc>
                <a:spcPct val="100000"/>
              </a:lnSpc>
              <a:buNone/>
              <a:defRPr lang="it-IT" sz="900" b="0" u="none" strike="noStrike" cap="all">
                <a:solidFill>
                  <a:schemeClr val="dk1">
                    <a:lumMod val="75000"/>
                    <a:lumOff val="25000"/>
                  </a:schemeClr>
                </a:solidFill>
                <a:effectLst/>
                <a:uFillTx/>
                <a:latin typeface="Calibri"/>
              </a:defRPr>
            </a:lvl1pPr>
          </a:lstStyle>
          <a:p>
            <a:pPr indent="0">
              <a:lnSpc>
                <a:spcPct val="100000"/>
              </a:lnSpc>
              <a:buNone/>
            </a:pPr>
            <a:r>
              <a:rPr lang="it-IT" sz="900" b="0" u="none" strike="noStrike" cap="all">
                <a:solidFill>
                  <a:schemeClr val="dk1">
                    <a:lumMod val="75000"/>
                    <a:lumOff val="25000"/>
                  </a:schemeClr>
                </a:solidFill>
                <a:effectLst/>
                <a:uFillTx/>
                <a:latin typeface="Calibri"/>
              </a:rPr>
              <a:t>&lt;piè di pagina&gt;</a:t>
            </a:r>
            <a:endParaRPr lang="it-IT" sz="900" b="0" u="none" strike="noStrike">
              <a:solidFill>
                <a:srgbClr val="000000"/>
              </a:solidFill>
              <a:effectLst/>
              <a:uFillTx/>
              <a:latin typeface="Times New Roman"/>
            </a:endParaRPr>
          </a:p>
        </p:txBody>
      </p:sp>
      <p:sp>
        <p:nvSpPr>
          <p:cNvPr id="132" name="PlaceHolder 5"/>
          <p:cNvSpPr>
            <a:spLocks noGrp="1"/>
          </p:cNvSpPr>
          <p:nvPr>
            <p:ph type="sldNum" idx="23"/>
          </p:nvPr>
        </p:nvSpPr>
        <p:spPr>
          <a:xfrm>
            <a:off x="10375920" y="6446880"/>
            <a:ext cx="779040" cy="364680"/>
          </a:xfrm>
          <a:prstGeom prst="rect">
            <a:avLst/>
          </a:prstGeom>
          <a:noFill/>
          <a:ln w="0">
            <a:noFill/>
          </a:ln>
        </p:spPr>
        <p:txBody>
          <a:bodyPr lIns="91440" tIns="45720" rIns="91440" bIns="45720" anchor="ctr">
            <a:noAutofit/>
          </a:bodyPr>
          <a:lstStyle>
            <a:lvl1pPr indent="0" algn="r">
              <a:lnSpc>
                <a:spcPct val="100000"/>
              </a:lnSpc>
              <a:buNone/>
              <a:defRPr lang="it-IT" sz="1050" b="0" u="none" strike="noStrike">
                <a:solidFill>
                  <a:schemeClr val="dk1">
                    <a:lumMod val="75000"/>
                    <a:lumOff val="25000"/>
                  </a:schemeClr>
                </a:solidFill>
                <a:effectLst/>
                <a:uFillTx/>
                <a:latin typeface="Calibri"/>
              </a:defRPr>
            </a:lvl1pPr>
          </a:lstStyle>
          <a:p>
            <a:pPr indent="0" algn="r">
              <a:lnSpc>
                <a:spcPct val="100000"/>
              </a:lnSpc>
              <a:buNone/>
            </a:pPr>
            <a:fld id="{C17AA13E-80F8-4A5A-BF2C-794FB9EA25BA}" type="slidenum">
              <a:rPr lang="it-IT" sz="1050" b="0" u="none" strike="noStrike">
                <a:solidFill>
                  <a:schemeClr val="dk1">
                    <a:lumMod val="75000"/>
                    <a:lumOff val="25000"/>
                  </a:schemeClr>
                </a:solidFill>
                <a:effectLst/>
                <a:uFillTx/>
                <a:latin typeface="Calibri"/>
              </a:rPr>
              <a:t>‹N›</a:t>
            </a:fld>
            <a:endParaRPr lang="it-IT" sz="105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asellaDiTesto 7"/>
          <p:cNvSpPr/>
          <p:nvPr/>
        </p:nvSpPr>
        <p:spPr>
          <a:xfrm>
            <a:off x="6118200" y="2440080"/>
            <a:ext cx="5135040" cy="2061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it-IT" sz="4400" b="1" u="none" strike="noStrike">
                <a:solidFill>
                  <a:srgbClr val="2E3D92"/>
                </a:solidFill>
                <a:effectLst/>
                <a:uFillTx/>
                <a:latin typeface="Book Antiqua"/>
              </a:rPr>
              <a:t>Quando il chirurgo</a:t>
            </a:r>
            <a:endParaRPr lang="it-IT" sz="4400" b="0" u="none" strike="noStrike">
              <a:solidFill>
                <a:srgbClr val="000000"/>
              </a:solidFill>
              <a:effectLst/>
              <a:uFillTx/>
              <a:latin typeface="Arial"/>
            </a:endParaRPr>
          </a:p>
          <a:p>
            <a:pPr algn="ctr">
              <a:lnSpc>
                <a:spcPct val="100000"/>
              </a:lnSpc>
            </a:pPr>
            <a:endParaRPr lang="it-IT" sz="2800" b="0" u="none" strike="noStrike">
              <a:solidFill>
                <a:srgbClr val="000000"/>
              </a:solidFill>
              <a:effectLst/>
              <a:uFillTx/>
              <a:latin typeface="Arial"/>
            </a:endParaRPr>
          </a:p>
          <a:p>
            <a:pPr algn="ctr">
              <a:lnSpc>
                <a:spcPct val="100000"/>
              </a:lnSpc>
            </a:pPr>
            <a:endParaRPr lang="it-IT" sz="2800" b="0" u="none" strike="noStrike">
              <a:solidFill>
                <a:srgbClr val="000000"/>
              </a:solidFill>
              <a:effectLst/>
              <a:uFillTx/>
              <a:latin typeface="Arial"/>
            </a:endParaRPr>
          </a:p>
          <a:p>
            <a:pPr algn="ctr">
              <a:lnSpc>
                <a:spcPct val="100000"/>
              </a:lnSpc>
            </a:pPr>
            <a:r>
              <a:rPr lang="it-IT" sz="2800" b="1" u="none" strike="noStrike">
                <a:solidFill>
                  <a:schemeClr val="dk1"/>
                </a:solidFill>
                <a:effectLst/>
                <a:uFillTx/>
                <a:latin typeface="Book Antiqua"/>
              </a:rPr>
              <a:t>Antonello Niglio</a:t>
            </a:r>
            <a:endParaRPr lang="it-IT" sz="2800" b="0" u="none" strike="noStrike">
              <a:solidFill>
                <a:srgbClr val="000000"/>
              </a:solidFill>
              <a:effectLst/>
              <a:uFillTx/>
              <a:latin typeface="Arial"/>
            </a:endParaRPr>
          </a:p>
        </p:txBody>
      </p:sp>
      <p:sp>
        <p:nvSpPr>
          <p:cNvPr id="287" name="Rettangolo 8"/>
          <p:cNvSpPr/>
          <p:nvPr/>
        </p:nvSpPr>
        <p:spPr>
          <a:xfrm>
            <a:off x="5180040" y="5072040"/>
            <a:ext cx="7011720" cy="12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u="none" strike="noStrike">
                <a:solidFill>
                  <a:schemeClr val="dk1"/>
                </a:solidFill>
                <a:effectLst/>
                <a:uFillTx/>
                <a:latin typeface="Book Antiqua"/>
              </a:rPr>
              <a:t>Unità di Chirurgia Generale e Laparoscopica Avanzata</a:t>
            </a:r>
            <a:endParaRPr lang="it-IT" sz="2000" b="0" u="none" strike="noStrike">
              <a:solidFill>
                <a:srgbClr val="000000"/>
              </a:solidFill>
              <a:effectLst/>
              <a:uFillTx/>
              <a:latin typeface="Arial"/>
            </a:endParaRPr>
          </a:p>
          <a:p>
            <a:pPr algn="ctr">
              <a:lnSpc>
                <a:spcPct val="100000"/>
              </a:lnSpc>
            </a:pPr>
            <a:endParaRPr lang="it-IT" sz="600" b="0" u="none" strike="noStrike">
              <a:solidFill>
                <a:srgbClr val="000000"/>
              </a:solidFill>
              <a:effectLst/>
              <a:uFillTx/>
              <a:latin typeface="Arial"/>
            </a:endParaRPr>
          </a:p>
          <a:p>
            <a:pPr algn="ctr">
              <a:lnSpc>
                <a:spcPct val="100000"/>
              </a:lnSpc>
            </a:pPr>
            <a:endParaRPr lang="it-IT" sz="600" b="0" u="none" strike="noStrike">
              <a:solidFill>
                <a:srgbClr val="000000"/>
              </a:solidFill>
              <a:effectLst/>
              <a:uFillTx/>
              <a:latin typeface="Arial"/>
            </a:endParaRPr>
          </a:p>
          <a:p>
            <a:pPr algn="ctr">
              <a:lnSpc>
                <a:spcPct val="100000"/>
              </a:lnSpc>
            </a:pPr>
            <a:r>
              <a:rPr lang="it-IT" sz="1800" b="1" u="none" strike="noStrike">
                <a:solidFill>
                  <a:schemeClr val="dk1"/>
                </a:solidFill>
                <a:effectLst/>
                <a:uFillTx/>
                <a:latin typeface="Book Antiqua"/>
              </a:rPr>
              <a:t>Centro di Eccellenza S.I.C.OB.</a:t>
            </a:r>
            <a:endParaRPr lang="it-IT" sz="1800" b="0" u="none" strike="noStrike">
              <a:solidFill>
                <a:srgbClr val="000000"/>
              </a:solidFill>
              <a:effectLst/>
              <a:uFillTx/>
              <a:latin typeface="Arial"/>
            </a:endParaRPr>
          </a:p>
          <a:p>
            <a:pPr algn="ctr">
              <a:lnSpc>
                <a:spcPct val="100000"/>
              </a:lnSpc>
            </a:pPr>
            <a:endParaRPr lang="it-IT" sz="700" b="0" u="none" strike="noStrike">
              <a:solidFill>
                <a:srgbClr val="000000"/>
              </a:solidFill>
              <a:effectLst/>
              <a:uFillTx/>
              <a:latin typeface="Arial"/>
            </a:endParaRPr>
          </a:p>
          <a:p>
            <a:pPr algn="ctr">
              <a:lnSpc>
                <a:spcPct val="100000"/>
              </a:lnSpc>
            </a:pPr>
            <a:r>
              <a:rPr lang="it-IT" sz="1600" b="1" i="1" u="none" strike="noStrike">
                <a:solidFill>
                  <a:schemeClr val="dk1"/>
                </a:solidFill>
                <a:effectLst/>
                <a:uFillTx/>
                <a:latin typeface="Book Antiqua"/>
              </a:rPr>
              <a:t>Casa di Cura Privata ‘’SALUS’’ – Battipaglia (SA)</a:t>
            </a:r>
            <a:endParaRPr lang="it-IT" sz="1600" b="0" u="none" strike="noStrike">
              <a:solidFill>
                <a:srgbClr val="000000"/>
              </a:solidFill>
              <a:effectLst/>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Picture 2" descr="3.200+ Sherlock Holmes Foto stock, immagini e fotografie royalty-free -  iStock | Detective, Investigation, Lente di ingrandimento"/>
          <p:cNvPicPr/>
          <p:nvPr/>
        </p:nvPicPr>
        <p:blipFill>
          <a:blip r:embed="rId2"/>
          <a:stretch/>
        </p:blipFill>
        <p:spPr>
          <a:xfrm>
            <a:off x="2087640" y="3800520"/>
            <a:ext cx="3007800" cy="2244240"/>
          </a:xfrm>
          <a:prstGeom prst="rect">
            <a:avLst/>
          </a:prstGeom>
          <a:noFill/>
          <a:ln w="0">
            <a:noFill/>
          </a:ln>
        </p:spPr>
      </p:pic>
      <p:sp>
        <p:nvSpPr>
          <p:cNvPr id="360" name="Titolo 1"/>
          <p:cNvSpPr/>
          <p:nvPr/>
        </p:nvSpPr>
        <p:spPr>
          <a:xfrm>
            <a:off x="0" y="219240"/>
            <a:ext cx="12191760" cy="80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795600">
              <a:lnSpc>
                <a:spcPct val="90000"/>
              </a:lnSpc>
            </a:pPr>
            <a:r>
              <a:rPr lang="it-IT" sz="2200" b="1" u="none" strike="noStrike" spc="-51">
                <a:solidFill>
                  <a:schemeClr val="dk1"/>
                </a:solidFill>
                <a:effectLst/>
                <a:uFillTx/>
                <a:latin typeface="Book Antiqua"/>
              </a:rPr>
              <a:t>MA LA SOLA TACHICARDIA PUO’ BASTARE?</a:t>
            </a:r>
            <a:endParaRPr lang="it-IT" sz="2200" b="0" u="none" strike="noStrike">
              <a:solidFill>
                <a:srgbClr val="000000"/>
              </a:solidFill>
              <a:effectLst/>
              <a:uFillTx/>
              <a:latin typeface="Arial"/>
            </a:endParaRPr>
          </a:p>
        </p:txBody>
      </p:sp>
      <p:sp>
        <p:nvSpPr>
          <p:cNvPr id="361" name="Ovale 3"/>
          <p:cNvSpPr/>
          <p:nvPr/>
        </p:nvSpPr>
        <p:spPr>
          <a:xfrm>
            <a:off x="837000" y="2181600"/>
            <a:ext cx="4200480" cy="1298160"/>
          </a:xfrm>
          <a:prstGeom prst="ellipse">
            <a:avLst/>
          </a:prstGeom>
          <a:solidFill>
            <a:srgbClr val="FFFF00"/>
          </a:solidFill>
          <a:ln w="19050">
            <a:solidFill>
              <a:srgbClr val="FF0000"/>
            </a:solidFill>
            <a:round/>
          </a:ln>
          <a:effectLst>
            <a:outerShdw blurRad="50760" dist="25560" dir="5400000" rotWithShape="0">
              <a:srgbClr val="000000">
                <a:alpha val="38000"/>
              </a:srgbClr>
            </a:outerShdw>
          </a:effectLst>
        </p:spPr>
        <p:style>
          <a:lnRef idx="0">
            <a:scrgbClr r="0" g="0" b="0"/>
          </a:lnRef>
          <a:fillRef idx="0">
            <a:scrgbClr r="0" g="0" b="0"/>
          </a:fillRef>
          <a:effectRef idx="0">
            <a:scrgbClr r="0" g="0" b="0"/>
          </a:effectRef>
          <a:fontRef idx="minor"/>
        </p:style>
        <p:txBody>
          <a:bodyPr lIns="45720" rIns="45720" anchor="ctr">
            <a:spAutoFit/>
          </a:bodyPr>
          <a:lstStyle/>
          <a:p>
            <a:pPr>
              <a:lnSpc>
                <a:spcPct val="100000"/>
              </a:lnSpc>
            </a:pPr>
            <a:r>
              <a:rPr lang="it-IT" sz="1800" b="1" u="none" strike="noStrike">
                <a:solidFill>
                  <a:srgbClr val="000000"/>
                </a:solidFill>
                <a:effectLst/>
                <a:uFillTx/>
                <a:latin typeface="Book Antiqua"/>
              </a:rPr>
              <a:t>Un numero significativo di pazienti bariatrici fa uso DI BETA-BLOCCANTI</a:t>
            </a:r>
            <a:endParaRPr lang="it-IT" sz="1800" b="0" u="none" strike="noStrike">
              <a:solidFill>
                <a:srgbClr val="000000"/>
              </a:solidFill>
              <a:effectLst/>
              <a:uFillTx/>
              <a:latin typeface="Arial"/>
            </a:endParaRPr>
          </a:p>
        </p:txBody>
      </p:sp>
      <p:pic>
        <p:nvPicPr>
          <p:cNvPr id="362" name="Picture 6" descr="Imparare a interpretare un elettrocardiogramma in classe - IBSE e dintorni"/>
          <p:cNvPicPr/>
          <p:nvPr/>
        </p:nvPicPr>
        <p:blipFill>
          <a:blip r:embed="rId3"/>
          <a:stretch/>
        </p:blipFill>
        <p:spPr>
          <a:xfrm>
            <a:off x="6421320" y="2316240"/>
            <a:ext cx="4265280" cy="1028520"/>
          </a:xfrm>
          <a:prstGeom prst="rect">
            <a:avLst/>
          </a:prstGeom>
          <a:noFill/>
          <a:ln w="0">
            <a:noFill/>
          </a:ln>
        </p:spPr>
      </p:pic>
      <p:sp>
        <p:nvSpPr>
          <p:cNvPr id="363" name="Esplosione 1 6"/>
          <p:cNvSpPr/>
          <p:nvPr/>
        </p:nvSpPr>
        <p:spPr>
          <a:xfrm>
            <a:off x="9057960" y="1607400"/>
            <a:ext cx="2905920" cy="1036800"/>
          </a:xfrm>
          <a:prstGeom prst="irregularSeal1">
            <a:avLst/>
          </a:prstGeom>
          <a:solidFill>
            <a:srgbClr val="FF0000"/>
          </a:solidFill>
          <a:ln w="25400">
            <a:solidFill>
              <a:srgbClr val="FFFF00"/>
            </a:solidFill>
            <a:round/>
          </a:ln>
          <a:effectLst>
            <a:outerShdw blurRad="50760" dist="25560" dir="5400000" rotWithShape="0">
              <a:srgbClr val="000000">
                <a:alpha val="38000"/>
              </a:srgbClr>
            </a:outerShdw>
          </a:effectLst>
        </p:spPr>
        <p:style>
          <a:lnRef idx="0">
            <a:scrgbClr r="0" g="0" b="0"/>
          </a:lnRef>
          <a:fillRef idx="0">
            <a:scrgbClr r="0" g="0" b="0"/>
          </a:fillRef>
          <a:effectRef idx="0">
            <a:scrgbClr r="0" g="0" b="0"/>
          </a:effectRef>
          <a:fontRef idx="minor"/>
        </p:style>
        <p:txBody>
          <a:bodyPr lIns="45720" rIns="45720" anchor="ctr">
            <a:spAutoFit/>
          </a:bodyPr>
          <a:lstStyle/>
          <a:p>
            <a:pPr algn="ctr">
              <a:lnSpc>
                <a:spcPct val="100000"/>
              </a:lnSpc>
            </a:pPr>
            <a:r>
              <a:rPr lang="it-IT" sz="1800" b="1" u="none" strike="noStrike">
                <a:solidFill>
                  <a:srgbClr val="000000"/>
                </a:solidFill>
                <a:effectLst/>
                <a:uFillTx/>
                <a:latin typeface="Book Antiqua"/>
              </a:rPr>
              <a:t> BIAS</a:t>
            </a:r>
            <a:endParaRPr lang="it-IT" sz="1800" b="0" u="none" strike="noStrike">
              <a:solidFill>
                <a:srgbClr val="FFFFFF"/>
              </a:solidFill>
              <a:effectLst/>
              <a:uFillTx/>
              <a:latin typeface="Arial"/>
            </a:endParaRPr>
          </a:p>
        </p:txBody>
      </p:sp>
      <p:sp>
        <p:nvSpPr>
          <p:cNvPr id="364" name="Telaio 7"/>
          <p:cNvSpPr/>
          <p:nvPr/>
        </p:nvSpPr>
        <p:spPr>
          <a:xfrm>
            <a:off x="4389840" y="4175280"/>
            <a:ext cx="6418800" cy="1717200"/>
          </a:xfrm>
          <a:prstGeom prst="bevel">
            <a:avLst>
              <a:gd name="adj" fmla="val 12500"/>
            </a:avLst>
          </a:prstGeom>
          <a:solidFill>
            <a:srgbClr val="FF0000"/>
          </a:solidFill>
          <a:ln w="25400">
            <a:solidFill>
              <a:srgbClr val="FFFF00"/>
            </a:solidFill>
            <a:round/>
          </a:ln>
          <a:effectLst>
            <a:outerShdw blurRad="50760" dist="25560" dir="5400000" rotWithShape="0">
              <a:srgbClr val="000000">
                <a:alpha val="38000"/>
              </a:srgbClr>
            </a:outerShdw>
          </a:effectLst>
        </p:spPr>
        <p:style>
          <a:lnRef idx="0">
            <a:scrgbClr r="0" g="0" b="0"/>
          </a:lnRef>
          <a:fillRef idx="0">
            <a:scrgbClr r="0" g="0" b="0"/>
          </a:fillRef>
          <a:effectRef idx="0">
            <a:scrgbClr r="0" g="0" b="0"/>
          </a:effectRef>
          <a:fontRef idx="minor"/>
        </p:style>
        <p:txBody>
          <a:bodyPr lIns="45720" rIns="45720" anchor="ctr">
            <a:spAutoFit/>
          </a:bodyPr>
          <a:lstStyle/>
          <a:p>
            <a:pPr marL="285840" indent="-285840">
              <a:lnSpc>
                <a:spcPct val="150000"/>
              </a:lnSpc>
              <a:buClr>
                <a:srgbClr val="000000"/>
              </a:buClr>
              <a:buFont typeface="Arial"/>
              <a:buChar char="•"/>
            </a:pPr>
            <a:r>
              <a:rPr lang="it-IT" sz="1800" b="1" u="sng" strike="noStrike">
                <a:solidFill>
                  <a:srgbClr val="000000"/>
                </a:solidFill>
                <a:effectLst/>
                <a:uFillTx/>
                <a:latin typeface="Book Antiqua"/>
              </a:rPr>
              <a:t>CONTINUA</a:t>
            </a:r>
            <a:r>
              <a:rPr lang="it-IT" sz="1800" b="1" u="none" strike="noStrike">
                <a:solidFill>
                  <a:srgbClr val="000000"/>
                </a:solidFill>
                <a:effectLst/>
                <a:uFillTx/>
                <a:latin typeface="Book Antiqua"/>
              </a:rPr>
              <a:t>: più frequente negli eventi emorragici</a:t>
            </a:r>
            <a:endParaRPr lang="it-IT" sz="1800" b="0" u="none" strike="noStrike">
              <a:solidFill>
                <a:srgbClr val="FFFFFF"/>
              </a:solidFill>
              <a:effectLst/>
              <a:uFillTx/>
              <a:latin typeface="Arial"/>
            </a:endParaRPr>
          </a:p>
          <a:p>
            <a:pPr>
              <a:lnSpc>
                <a:spcPct val="150000"/>
              </a:lnSpc>
            </a:pPr>
            <a:endParaRPr lang="it-IT" sz="1000" b="0" u="none" strike="noStrike">
              <a:solidFill>
                <a:srgbClr val="FFFFFF"/>
              </a:solidFill>
              <a:effectLst/>
              <a:uFillTx/>
              <a:latin typeface="Arial"/>
            </a:endParaRPr>
          </a:p>
          <a:p>
            <a:pPr marL="285840" indent="-285840">
              <a:lnSpc>
                <a:spcPct val="100000"/>
              </a:lnSpc>
              <a:buClr>
                <a:srgbClr val="000000"/>
              </a:buClr>
              <a:buFont typeface="Arial"/>
              <a:buChar char="•"/>
            </a:pPr>
            <a:r>
              <a:rPr lang="it-IT" sz="1800" b="1" u="sng" strike="noStrike">
                <a:solidFill>
                  <a:srgbClr val="000000"/>
                </a:solidFill>
                <a:effectLst/>
                <a:uFillTx/>
                <a:latin typeface="Book Antiqua"/>
              </a:rPr>
              <a:t>CICLICA</a:t>
            </a:r>
            <a:r>
              <a:rPr lang="it-IT" sz="1800" b="1" u="none" strike="noStrike">
                <a:solidFill>
                  <a:srgbClr val="000000"/>
                </a:solidFill>
                <a:effectLst/>
                <a:uFillTx/>
                <a:latin typeface="Book Antiqua"/>
              </a:rPr>
              <a:t>: l’andamento sostenuto è più frequentemente associato ad eventi come la sepsi</a:t>
            </a:r>
            <a:endParaRPr lang="it-IT" sz="1800" b="0" u="none" strike="noStrike">
              <a:solidFill>
                <a:srgbClr val="FFFFFF"/>
              </a:solidFill>
              <a:effectLst/>
              <a:uFillTx/>
              <a:latin typeface="Arial"/>
            </a:endParaRPr>
          </a:p>
        </p:txBody>
      </p:sp>
      <p:sp>
        <p:nvSpPr>
          <p:cNvPr id="365" name="CasellaDiTesto 7"/>
          <p:cNvSpPr/>
          <p:nvPr/>
        </p:nvSpPr>
        <p:spPr>
          <a:xfrm>
            <a:off x="463680" y="687240"/>
            <a:ext cx="11264400" cy="882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it-IT" sz="1800" b="1" i="1" u="none" strike="noStrike">
                <a:solidFill>
                  <a:schemeClr val="dk1"/>
                </a:solidFill>
                <a:effectLst/>
                <a:uFillTx/>
                <a:latin typeface="Book Antiqua"/>
              </a:rPr>
              <a:t>Una tachicardia inspiegabile (frequenza cardiaca &gt; 100 bpm) è spesso il primo e più affidabile segno di una emorragia o di una deiscenza anastomotica, anche prima della comparsa di febbre o dolore evidente</a:t>
            </a:r>
            <a:endParaRPr lang="it-IT" sz="1800" b="0" u="none" strike="noStrike">
              <a:solidFill>
                <a:srgbClr val="000000"/>
              </a:solidFill>
              <a:effectLst/>
              <a:uFillTx/>
              <a:latin typeface="Arial"/>
            </a:endParaRPr>
          </a:p>
        </p:txBody>
      </p:sp>
      <p:sp>
        <p:nvSpPr>
          <p:cNvPr id="366" name="Freccia a destra 8"/>
          <p:cNvSpPr/>
          <p:nvPr/>
        </p:nvSpPr>
        <p:spPr>
          <a:xfrm>
            <a:off x="5248440" y="2589120"/>
            <a:ext cx="898200" cy="483840"/>
          </a:xfrm>
          <a:prstGeom prst="rightArrow">
            <a:avLst>
              <a:gd name="adj1" fmla="val 50000"/>
              <a:gd name="adj2" fmla="val 50000"/>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repl">
                                        <p:cTn id="7" dur="500" fill="hold"/>
                                        <p:tgtEl>
                                          <p:spTgt spid="363"/>
                                        </p:tgtEl>
                                        <p:attrNameLst>
                                          <p:attrName>ppt_x</p:attrName>
                                        </p:attrNameLst>
                                      </p:cBhvr>
                                      <p:tavLst>
                                        <p:tav tm="0">
                                          <p:val>
                                            <p:strVal val="#ppt_x"/>
                                          </p:val>
                                        </p:tav>
                                        <p:tav tm="100000">
                                          <p:val>
                                            <p:strVal val="#ppt_x"/>
                                          </p:val>
                                        </p:tav>
                                      </p:tavLst>
                                    </p:anim>
                                    <p:anim calcmode="lin" valueType="num">
                                      <p:cBhvr additive="repl">
                                        <p:cTn id="8"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4" descr="Picture 4"/>
          <p:cNvPicPr/>
          <p:nvPr/>
        </p:nvPicPr>
        <p:blipFill>
          <a:blip r:embed="rId2"/>
          <a:stretch/>
        </p:blipFill>
        <p:spPr>
          <a:xfrm>
            <a:off x="8370720" y="492120"/>
            <a:ext cx="3633480" cy="3095280"/>
          </a:xfrm>
          <a:prstGeom prst="rect">
            <a:avLst/>
          </a:prstGeom>
          <a:noFill/>
          <a:ln w="0">
            <a:noFill/>
          </a:ln>
        </p:spPr>
      </p:pic>
      <p:sp>
        <p:nvSpPr>
          <p:cNvPr id="368" name="RILIEVI CLINICO STRUMENTALI"/>
          <p:cNvSpPr/>
          <p:nvPr/>
        </p:nvSpPr>
        <p:spPr>
          <a:xfrm>
            <a:off x="0" y="112680"/>
            <a:ext cx="12191760" cy="41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it-IT" sz="2200" b="1" u="none" strike="noStrike">
                <a:solidFill>
                  <a:schemeClr val="dk1"/>
                </a:solidFill>
                <a:effectLst/>
                <a:uFillTx/>
                <a:latin typeface="Book Antiqua"/>
              </a:rPr>
              <a:t>RILIEVI CLINICO STRUMENTALI</a:t>
            </a:r>
            <a:endParaRPr lang="it-IT" sz="2200" b="0" u="none" strike="noStrike">
              <a:solidFill>
                <a:srgbClr val="000000"/>
              </a:solidFill>
              <a:effectLst/>
              <a:uFillTx/>
              <a:latin typeface="Arial"/>
            </a:endParaRPr>
          </a:p>
        </p:txBody>
      </p:sp>
      <p:grpSp>
        <p:nvGrpSpPr>
          <p:cNvPr id="369" name="Gruppo 3"/>
          <p:cNvGrpSpPr/>
          <p:nvPr/>
        </p:nvGrpSpPr>
        <p:grpSpPr>
          <a:xfrm>
            <a:off x="1770120" y="3797280"/>
            <a:ext cx="8651520" cy="2242800"/>
            <a:chOff x="1770120" y="3797280"/>
            <a:chExt cx="8651520" cy="2242800"/>
          </a:xfrm>
        </p:grpSpPr>
        <p:sp>
          <p:nvSpPr>
            <p:cNvPr id="370" name="Rettangolo arrotondato"/>
            <p:cNvSpPr/>
            <p:nvPr/>
          </p:nvSpPr>
          <p:spPr>
            <a:xfrm>
              <a:off x="1770120" y="3797280"/>
              <a:ext cx="8651520" cy="2242800"/>
            </a:xfrm>
            <a:prstGeom prst="roundRect">
              <a:avLst>
                <a:gd name="adj" fmla="val 16667"/>
              </a:avLst>
            </a:prstGeom>
            <a:solidFill>
              <a:srgbClr val="FFFF00"/>
            </a:solidFill>
            <a:ln w="19050">
              <a:solidFill>
                <a:srgbClr val="FF0000"/>
              </a:solidFill>
              <a:round/>
            </a:ln>
          </p:spPr>
          <p:style>
            <a:lnRef idx="0">
              <a:scrgbClr r="0" g="0" b="0"/>
            </a:lnRef>
            <a:fillRef idx="0">
              <a:scrgbClr r="0" g="0" b="0"/>
            </a:fillRef>
            <a:effectRef idx="0">
              <a:scrgbClr r="0" g="0" b="0"/>
            </a:effectRef>
            <a:fontRef idx="minor"/>
          </p:style>
          <p:txBody>
            <a:bodyPr lIns="45720" rIns="45720" anchor="ctr">
              <a:noAutofit/>
            </a:bodyPr>
            <a:lstStyle/>
            <a:p>
              <a:pPr algn="ctr">
                <a:lnSpc>
                  <a:spcPct val="100000"/>
                </a:lnSpc>
              </a:pPr>
              <a:r>
                <a:rPr lang="it-IT" sz="1800" b="1" u="none" strike="noStrike">
                  <a:solidFill>
                    <a:schemeClr val="dk1"/>
                  </a:solidFill>
                  <a:effectLst/>
                  <a:uFillTx/>
                  <a:latin typeface="Book Antiqua"/>
                </a:rPr>
                <a:t>MONITORAGGIO STRUMENTALE NON INVASIVO</a:t>
              </a:r>
              <a:endParaRPr lang="it-IT" sz="1800" b="0" u="none" strike="noStrike">
                <a:solidFill>
                  <a:srgbClr val="000000"/>
                </a:solidFill>
                <a:effectLst/>
                <a:uFillTx/>
                <a:latin typeface="Arial"/>
              </a:endParaRPr>
            </a:p>
            <a:p>
              <a:pPr algn="ctr">
                <a:lnSpc>
                  <a:spcPct val="100000"/>
                </a:lnSpc>
              </a:pPr>
              <a:r>
                <a:rPr lang="it-IT" sz="1800" b="1" u="none" strike="noStrike">
                  <a:solidFill>
                    <a:schemeClr val="dk1"/>
                  </a:solidFill>
                  <a:effectLst/>
                  <a:uFillTx/>
                  <a:latin typeface="Book Antiqua"/>
                </a:rPr>
                <a:t> CONTINUO DEI PARAMETRI VITALI</a:t>
              </a:r>
              <a:endParaRPr lang="it-IT" sz="1800" b="0" u="none" strike="noStrike">
                <a:solidFill>
                  <a:srgbClr val="000000"/>
                </a:solidFill>
                <a:effectLst/>
                <a:uFillTx/>
                <a:latin typeface="Arial"/>
              </a:endParaRPr>
            </a:p>
            <a:p>
              <a:pPr algn="ctr">
                <a:lnSpc>
                  <a:spcPct val="100000"/>
                </a:lnSpc>
              </a:pPr>
              <a:endParaRPr lang="it-IT" sz="1800" b="0" u="none" strike="noStrike">
                <a:solidFill>
                  <a:srgbClr val="000000"/>
                </a:solidFill>
                <a:effectLst/>
                <a:uFillTx/>
                <a:latin typeface="Arial"/>
              </a:endParaRPr>
            </a:p>
            <a:p>
              <a:pPr algn="ctr">
                <a:lnSpc>
                  <a:spcPct val="100000"/>
                </a:lnSpc>
              </a:pPr>
              <a:endParaRPr lang="it-IT" sz="1800" b="0" u="none" strike="noStrike">
                <a:solidFill>
                  <a:srgbClr val="000000"/>
                </a:solidFill>
                <a:effectLst/>
                <a:uFillTx/>
                <a:latin typeface="Arial"/>
              </a:endParaRPr>
            </a:p>
            <a:p>
              <a:pPr algn="ctr">
                <a:lnSpc>
                  <a:spcPct val="100000"/>
                </a:lnSpc>
              </a:pPr>
              <a:endParaRPr lang="it-IT" sz="1800" b="0" u="none" strike="noStrike">
                <a:solidFill>
                  <a:srgbClr val="000000"/>
                </a:solidFill>
                <a:effectLst/>
                <a:uFillTx/>
                <a:latin typeface="Arial"/>
              </a:endParaRPr>
            </a:p>
            <a:p>
              <a:pPr algn="ctr">
                <a:lnSpc>
                  <a:spcPct val="100000"/>
                </a:lnSpc>
              </a:pPr>
              <a:r>
                <a:rPr lang="it-IT" sz="1800" b="1" u="none" strike="noStrike">
                  <a:solidFill>
                    <a:schemeClr val="dk1"/>
                  </a:solidFill>
                  <a:effectLst/>
                  <a:uFillTx/>
                  <a:latin typeface="Book Antiqua"/>
                </a:rPr>
                <a:t> Rilevazione in tempo reale con identificazione precoce delle alterazioni</a:t>
              </a:r>
              <a:endParaRPr lang="it-IT" sz="1800" b="0" u="none" strike="noStrike">
                <a:solidFill>
                  <a:srgbClr val="000000"/>
                </a:solidFill>
                <a:effectLst/>
                <a:uFillTx/>
                <a:latin typeface="Arial"/>
              </a:endParaRPr>
            </a:p>
            <a:p>
              <a:pPr algn="ctr">
                <a:lnSpc>
                  <a:spcPct val="100000"/>
                </a:lnSpc>
              </a:pPr>
              <a:endParaRPr lang="it-IT" sz="1200" b="0" u="none" strike="noStrike">
                <a:solidFill>
                  <a:srgbClr val="000000"/>
                </a:solidFill>
                <a:effectLst/>
                <a:uFillTx/>
                <a:latin typeface="Arial"/>
              </a:endParaRPr>
            </a:p>
            <a:p>
              <a:pPr algn="ctr">
                <a:lnSpc>
                  <a:spcPct val="100000"/>
                </a:lnSpc>
              </a:pPr>
              <a:r>
                <a:rPr lang="it-IT" sz="1800" b="1" u="none" strike="noStrike">
                  <a:solidFill>
                    <a:schemeClr val="dk1"/>
                  </a:solidFill>
                  <a:effectLst/>
                  <a:uFillTx/>
                  <a:latin typeface="Book Antiqua"/>
                </a:rPr>
                <a:t>  ESTREMAMENTE PRATICO E SAFETY </a:t>
              </a:r>
              <a:endParaRPr lang="it-IT" sz="1800" b="0" u="none" strike="noStrike">
                <a:solidFill>
                  <a:srgbClr val="000000"/>
                </a:solidFill>
                <a:effectLst/>
                <a:uFillTx/>
                <a:latin typeface="Arial"/>
              </a:endParaRPr>
            </a:p>
          </p:txBody>
        </p:sp>
        <p:sp>
          <p:nvSpPr>
            <p:cNvPr id="371" name="Freccia in giù 5"/>
            <p:cNvSpPr/>
            <p:nvPr/>
          </p:nvSpPr>
          <p:spPr>
            <a:xfrm>
              <a:off x="5826240" y="4456080"/>
              <a:ext cx="539280" cy="755280"/>
            </a:xfrm>
            <a:prstGeom prst="downArrow">
              <a:avLst>
                <a:gd name="adj1" fmla="val 50000"/>
                <a:gd name="adj2" fmla="val 50000"/>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grpSp>
      <p:grpSp>
        <p:nvGrpSpPr>
          <p:cNvPr id="372" name="Gruppo 6"/>
          <p:cNvGrpSpPr/>
          <p:nvPr/>
        </p:nvGrpSpPr>
        <p:grpSpPr>
          <a:xfrm>
            <a:off x="1892160" y="1779480"/>
            <a:ext cx="5032080" cy="1827000"/>
            <a:chOff x="1892160" y="1779480"/>
            <a:chExt cx="5032080" cy="1827000"/>
          </a:xfrm>
        </p:grpSpPr>
        <p:sp>
          <p:nvSpPr>
            <p:cNvPr id="373" name="RILIEVO DI :…"/>
            <p:cNvSpPr/>
            <p:nvPr/>
          </p:nvSpPr>
          <p:spPr>
            <a:xfrm>
              <a:off x="1892160" y="1783800"/>
              <a:ext cx="143064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831960">
                <a:lnSpc>
                  <a:spcPct val="90000"/>
                </a:lnSpc>
                <a:spcBef>
                  <a:spcPts val="400"/>
                </a:spcBef>
              </a:pPr>
              <a:r>
                <a:rPr lang="it-IT" sz="1600" b="1" u="none" strike="noStrike">
                  <a:solidFill>
                    <a:schemeClr val="dk1"/>
                  </a:solidFill>
                  <a:effectLst/>
                  <a:uFillTx/>
                  <a:latin typeface="Book Antiqua"/>
                </a:rPr>
                <a:t>Rilievo di :</a:t>
              </a:r>
              <a:endParaRPr lang="it-IT" sz="1600" b="0" u="none" strike="noStrike">
                <a:solidFill>
                  <a:srgbClr val="000000"/>
                </a:solidFill>
                <a:effectLst/>
                <a:uFillTx/>
                <a:latin typeface="Arial"/>
              </a:endParaRPr>
            </a:p>
            <a:p>
              <a:pPr defTabSz="831960">
                <a:lnSpc>
                  <a:spcPct val="90000"/>
                </a:lnSpc>
                <a:spcBef>
                  <a:spcPts val="400"/>
                </a:spcBef>
              </a:pPr>
              <a:endParaRPr lang="it-IT" sz="1600" b="0" u="none" strike="noStrike">
                <a:solidFill>
                  <a:srgbClr val="000000"/>
                </a:solidFill>
                <a:effectLst/>
                <a:uFillTx/>
                <a:latin typeface="Arial"/>
              </a:endParaRPr>
            </a:p>
          </p:txBody>
        </p:sp>
        <p:sp>
          <p:nvSpPr>
            <p:cNvPr id="374" name="CasellaDiTesto 8"/>
            <p:cNvSpPr/>
            <p:nvPr/>
          </p:nvSpPr>
          <p:spPr>
            <a:xfrm>
              <a:off x="3069720" y="1779480"/>
              <a:ext cx="3854520" cy="182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831960">
                <a:lnSpc>
                  <a:spcPct val="100000"/>
                </a:lnSpc>
                <a:spcBef>
                  <a:spcPts val="400"/>
                </a:spcBef>
                <a:buClr>
                  <a:srgbClr val="000000"/>
                </a:buClr>
                <a:buFont typeface="Wingdings" charset="2"/>
                <a:buChar char=""/>
              </a:pPr>
              <a:r>
                <a:rPr lang="it-IT" sz="1600" b="1" u="none" strike="noStrike">
                  <a:solidFill>
                    <a:schemeClr val="dk1"/>
                  </a:solidFill>
                  <a:effectLst/>
                  <a:uFillTx/>
                  <a:latin typeface="Book Antiqua"/>
                </a:rPr>
                <a:t>Frequenza Cardiaca</a:t>
              </a:r>
              <a:endParaRPr lang="it-IT" sz="1600" b="0" u="none" strike="noStrike">
                <a:solidFill>
                  <a:srgbClr val="000000"/>
                </a:solidFill>
                <a:effectLst/>
                <a:uFillTx/>
                <a:latin typeface="Arial"/>
              </a:endParaRPr>
            </a:p>
            <a:p>
              <a:pPr marL="285840" indent="-285840" defTabSz="831960">
                <a:lnSpc>
                  <a:spcPct val="100000"/>
                </a:lnSpc>
                <a:spcBef>
                  <a:spcPts val="400"/>
                </a:spcBef>
                <a:buClr>
                  <a:srgbClr val="000000"/>
                </a:buClr>
                <a:buFont typeface="Wingdings" charset="2"/>
                <a:buChar char=""/>
              </a:pPr>
              <a:r>
                <a:rPr lang="it-IT" sz="1600" b="1" u="none" strike="noStrike">
                  <a:solidFill>
                    <a:schemeClr val="dk1"/>
                  </a:solidFill>
                  <a:effectLst/>
                  <a:uFillTx/>
                  <a:latin typeface="Book Antiqua"/>
                </a:rPr>
                <a:t>E.C.G.</a:t>
              </a:r>
              <a:endParaRPr lang="it-IT" sz="1600" b="0" u="none" strike="noStrike">
                <a:solidFill>
                  <a:srgbClr val="000000"/>
                </a:solidFill>
                <a:effectLst/>
                <a:uFillTx/>
                <a:latin typeface="Arial"/>
              </a:endParaRPr>
            </a:p>
            <a:p>
              <a:pPr marL="285840" indent="-285840" defTabSz="831960">
                <a:lnSpc>
                  <a:spcPct val="100000"/>
                </a:lnSpc>
                <a:spcBef>
                  <a:spcPts val="400"/>
                </a:spcBef>
                <a:buClr>
                  <a:srgbClr val="000000"/>
                </a:buClr>
                <a:buFont typeface="Wingdings" charset="2"/>
                <a:buChar char=""/>
              </a:pPr>
              <a:r>
                <a:rPr lang="it-IT" sz="1600" b="1" u="none" strike="noStrike">
                  <a:solidFill>
                    <a:schemeClr val="dk1"/>
                  </a:solidFill>
                  <a:effectLst/>
                  <a:uFillTx/>
                  <a:latin typeface="Book Antiqua"/>
                </a:rPr>
                <a:t>Frequenza Respiratoria </a:t>
              </a:r>
              <a:endParaRPr lang="it-IT" sz="1600" b="0" u="none" strike="noStrike">
                <a:solidFill>
                  <a:srgbClr val="000000"/>
                </a:solidFill>
                <a:effectLst/>
                <a:uFillTx/>
                <a:latin typeface="Arial"/>
              </a:endParaRPr>
            </a:p>
            <a:p>
              <a:pPr marL="285840" indent="-285840" defTabSz="831960">
                <a:lnSpc>
                  <a:spcPct val="100000"/>
                </a:lnSpc>
                <a:spcBef>
                  <a:spcPts val="400"/>
                </a:spcBef>
                <a:buClr>
                  <a:srgbClr val="000000"/>
                </a:buClr>
                <a:buFont typeface="Wingdings" charset="2"/>
                <a:buChar char=""/>
              </a:pPr>
              <a:r>
                <a:rPr lang="it-IT" sz="1600" b="1" u="none" strike="noStrike">
                  <a:solidFill>
                    <a:schemeClr val="dk1"/>
                  </a:solidFill>
                  <a:effectLst/>
                  <a:uFillTx/>
                  <a:latin typeface="Book Antiqua"/>
                </a:rPr>
                <a:t>P.A.</a:t>
              </a:r>
              <a:endParaRPr lang="it-IT" sz="1600" b="0" u="none" strike="noStrike">
                <a:solidFill>
                  <a:srgbClr val="000000"/>
                </a:solidFill>
                <a:effectLst/>
                <a:uFillTx/>
                <a:latin typeface="Arial"/>
              </a:endParaRPr>
            </a:p>
            <a:p>
              <a:pPr marL="285840" indent="-285840" defTabSz="831960">
                <a:lnSpc>
                  <a:spcPct val="100000"/>
                </a:lnSpc>
                <a:spcBef>
                  <a:spcPts val="400"/>
                </a:spcBef>
                <a:buClr>
                  <a:srgbClr val="000000"/>
                </a:buClr>
                <a:buFont typeface="Wingdings" charset="2"/>
                <a:buChar char=""/>
              </a:pPr>
              <a:r>
                <a:rPr lang="it-IT" sz="1600" b="1" u="none" strike="noStrike">
                  <a:solidFill>
                    <a:schemeClr val="dk1"/>
                  </a:solidFill>
                  <a:effectLst/>
                  <a:uFillTx/>
                  <a:latin typeface="Book Antiqua"/>
                </a:rPr>
                <a:t>Temperatura Corporea </a:t>
              </a:r>
              <a:endParaRPr lang="it-IT" sz="1600" b="0" u="none" strike="noStrike">
                <a:solidFill>
                  <a:srgbClr val="000000"/>
                </a:solidFill>
                <a:effectLst/>
                <a:uFillTx/>
                <a:latin typeface="Arial"/>
              </a:endParaRPr>
            </a:p>
            <a:p>
              <a:pPr marL="285840" indent="-285840" defTabSz="831960">
                <a:lnSpc>
                  <a:spcPct val="100000"/>
                </a:lnSpc>
                <a:spcBef>
                  <a:spcPts val="400"/>
                </a:spcBef>
                <a:buClr>
                  <a:srgbClr val="000000"/>
                </a:buClr>
                <a:buFont typeface="Wingdings" charset="2"/>
                <a:buChar char=""/>
              </a:pPr>
              <a:r>
                <a:rPr lang="it-IT" sz="1600" b="1" u="none" strike="noStrike">
                  <a:solidFill>
                    <a:schemeClr val="dk1"/>
                  </a:solidFill>
                  <a:effectLst/>
                  <a:uFillTx/>
                  <a:latin typeface="Book Antiqua"/>
                </a:rPr>
                <a:t>SpO</a:t>
              </a:r>
              <a:r>
                <a:rPr lang="it-IT" sz="1600" b="1" u="none" strike="noStrike" baseline="-25000">
                  <a:solidFill>
                    <a:schemeClr val="dk1"/>
                  </a:solidFill>
                  <a:effectLst/>
                  <a:uFillTx/>
                  <a:latin typeface="Book Antiqua"/>
                </a:rPr>
                <a:t>2</a:t>
              </a:r>
              <a:r>
                <a:rPr lang="it-IT" sz="1600" b="1" u="none" strike="noStrike">
                  <a:solidFill>
                    <a:schemeClr val="dk1"/>
                  </a:solidFill>
                  <a:effectLst/>
                  <a:uFillTx/>
                  <a:latin typeface="Book Antiqua"/>
                </a:rPr>
                <a:t> </a:t>
              </a:r>
              <a:endParaRPr lang="it-IT" sz="1600" b="0" u="none" strike="noStrike">
                <a:solidFill>
                  <a:srgbClr val="000000"/>
                </a:solidFill>
                <a:effectLst/>
                <a:uFillTx/>
                <a:latin typeface="Arial"/>
              </a:endParaRPr>
            </a:p>
          </p:txBody>
        </p:sp>
      </p:grpSp>
      <p:sp>
        <p:nvSpPr>
          <p:cNvPr id="375" name="CasellaDiTesto 9"/>
          <p:cNvSpPr/>
          <p:nvPr/>
        </p:nvSpPr>
        <p:spPr>
          <a:xfrm>
            <a:off x="187200" y="515880"/>
            <a:ext cx="8057880" cy="116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it-IT" sz="1600" b="1" u="none" strike="noStrike">
                <a:solidFill>
                  <a:schemeClr val="dk1"/>
                </a:solidFill>
                <a:effectLst/>
                <a:uFillTx/>
                <a:latin typeface="Book Antiqua"/>
              </a:rPr>
              <a:t>La sorveglianza postoperatoria non è affidata alla singola esperienza, ma a sistemi di monitoraggio continuo basati sulla telemedicina, e ad un rigoroso processo di ricerca ed evidenza di dati ed elementi clinici su supporto digitalizzato</a:t>
            </a:r>
            <a:endParaRPr lang="it-IT" sz="1600" b="0" u="none" strike="noStrike">
              <a:solidFill>
                <a:srgbClr val="000000"/>
              </a:solidFill>
              <a:effectLst/>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asellaDiTesto 1"/>
          <p:cNvSpPr/>
          <p:nvPr/>
        </p:nvSpPr>
        <p:spPr>
          <a:xfrm>
            <a:off x="0" y="333360"/>
            <a:ext cx="1219176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u="none" strike="noStrike">
                <a:solidFill>
                  <a:schemeClr val="dk1"/>
                </a:solidFill>
                <a:effectLst/>
                <a:uFillTx/>
                <a:latin typeface="Book Antiqua"/>
              </a:rPr>
              <a:t>SEGNI D’ALLARME CLINICI</a:t>
            </a:r>
            <a:endParaRPr lang="it-IT" sz="2000" b="0" u="none" strike="noStrike">
              <a:solidFill>
                <a:srgbClr val="000000"/>
              </a:solidFill>
              <a:effectLst/>
              <a:uFillTx/>
              <a:latin typeface="Arial"/>
            </a:endParaRPr>
          </a:p>
        </p:txBody>
      </p:sp>
      <p:grpSp>
        <p:nvGrpSpPr>
          <p:cNvPr id="377" name="Gruppo 2"/>
          <p:cNvGrpSpPr/>
          <p:nvPr/>
        </p:nvGrpSpPr>
        <p:grpSpPr>
          <a:xfrm>
            <a:off x="824040" y="882720"/>
            <a:ext cx="10494720" cy="4897080"/>
            <a:chOff x="824040" y="882720"/>
            <a:chExt cx="10494720" cy="4897080"/>
          </a:xfrm>
        </p:grpSpPr>
        <p:sp>
          <p:nvSpPr>
            <p:cNvPr id="378" name="CasellaDiTesto 3"/>
            <p:cNvSpPr/>
            <p:nvPr/>
          </p:nvSpPr>
          <p:spPr>
            <a:xfrm>
              <a:off x="824040" y="882720"/>
              <a:ext cx="9270720" cy="489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50000"/>
                </a:lnSpc>
                <a:buClr>
                  <a:srgbClr val="000000"/>
                </a:buClr>
                <a:buFont typeface="Arial"/>
                <a:buChar char="•"/>
              </a:pPr>
              <a:r>
                <a:rPr lang="it-IT" sz="1600" b="1" u="none" strike="noStrike">
                  <a:solidFill>
                    <a:schemeClr val="dk1"/>
                  </a:solidFill>
                  <a:effectLst/>
                  <a:uFillTx/>
                  <a:latin typeface="Book Antiqua"/>
                </a:rPr>
                <a:t>Dolore addominale severo o ingravescente</a:t>
              </a:r>
              <a:endParaRPr lang="it-IT" sz="1600" b="0" u="none" strike="noStrike">
                <a:solidFill>
                  <a:srgbClr val="000000"/>
                </a:solidFill>
                <a:effectLst/>
                <a:uFillTx/>
                <a:latin typeface="Arial"/>
              </a:endParaRPr>
            </a:p>
            <a:p>
              <a:pPr marL="285840" indent="-285840">
                <a:lnSpc>
                  <a:spcPct val="150000"/>
                </a:lnSpc>
                <a:buClr>
                  <a:srgbClr val="000000"/>
                </a:buClr>
                <a:buFont typeface="Arial"/>
                <a:buChar char="•"/>
              </a:pPr>
              <a:r>
                <a:rPr lang="it-IT" sz="1600" b="1" u="none" strike="noStrike">
                  <a:solidFill>
                    <a:schemeClr val="dk1"/>
                  </a:solidFill>
                  <a:effectLst/>
                  <a:uFillTx/>
                  <a:latin typeface="Book Antiqua"/>
                </a:rPr>
                <a:t>Tachicardia persistente: FC &gt; 90 bpm (spesso primo segno di fistola o sanguinamento)</a:t>
              </a:r>
              <a:endParaRPr lang="it-IT" sz="1600" b="0" u="none" strike="noStrike">
                <a:solidFill>
                  <a:srgbClr val="000000"/>
                </a:solidFill>
                <a:effectLst/>
                <a:uFillTx/>
                <a:latin typeface="Arial"/>
              </a:endParaRPr>
            </a:p>
            <a:p>
              <a:pPr marL="285840" indent="-285840">
                <a:lnSpc>
                  <a:spcPct val="150000"/>
                </a:lnSpc>
                <a:buClr>
                  <a:srgbClr val="000000"/>
                </a:buClr>
                <a:buFont typeface="Arial"/>
                <a:buChar char="•"/>
              </a:pPr>
              <a:r>
                <a:rPr lang="it-IT" sz="1600" b="1" u="none" strike="noStrike">
                  <a:solidFill>
                    <a:schemeClr val="dk1"/>
                  </a:solidFill>
                  <a:effectLst/>
                  <a:uFillTx/>
                  <a:latin typeface="Book Antiqua"/>
                </a:rPr>
                <a:t>Tachipnea: FR &gt; 20 atti respiratori/minuto</a:t>
              </a:r>
              <a:endParaRPr lang="it-IT" sz="1600" b="0" u="none" strike="noStrike">
                <a:solidFill>
                  <a:srgbClr val="000000"/>
                </a:solidFill>
                <a:effectLst/>
                <a:uFillTx/>
                <a:latin typeface="Arial"/>
              </a:endParaRPr>
            </a:p>
            <a:p>
              <a:pPr marL="285840" indent="-285840">
                <a:lnSpc>
                  <a:spcPct val="150000"/>
                </a:lnSpc>
                <a:buClr>
                  <a:srgbClr val="000000"/>
                </a:buClr>
                <a:buFont typeface="Arial"/>
                <a:buChar char="•"/>
              </a:pPr>
              <a:r>
                <a:rPr lang="it-IT" sz="1600" b="1" u="none" strike="noStrike">
                  <a:solidFill>
                    <a:schemeClr val="dk1"/>
                  </a:solidFill>
                  <a:effectLst/>
                  <a:uFillTx/>
                  <a:latin typeface="Book Antiqua"/>
                </a:rPr>
                <a:t>Ipotensione o shock non spiegato: PA &lt; 90/60 mmHg</a:t>
              </a:r>
              <a:endParaRPr lang="it-IT" sz="1600" b="0" u="none" strike="noStrike">
                <a:solidFill>
                  <a:srgbClr val="000000"/>
                </a:solidFill>
                <a:effectLst/>
                <a:uFillTx/>
                <a:latin typeface="Arial"/>
              </a:endParaRPr>
            </a:p>
            <a:p>
              <a:pPr marL="285840" indent="-285840">
                <a:lnSpc>
                  <a:spcPct val="150000"/>
                </a:lnSpc>
                <a:buClr>
                  <a:srgbClr val="000000"/>
                </a:buClr>
                <a:buFont typeface="Arial"/>
                <a:buChar char="•"/>
              </a:pPr>
              <a:r>
                <a:rPr lang="it-IT" sz="1600" b="1" u="none" strike="noStrike">
                  <a:solidFill>
                    <a:schemeClr val="dk1"/>
                  </a:solidFill>
                  <a:effectLst/>
                  <a:uFillTx/>
                  <a:latin typeface="Book Antiqua"/>
                </a:rPr>
                <a:t>Febbre e/o segni di sepsi (</a:t>
              </a:r>
              <a:r>
                <a:rPr lang="it-IT" sz="1600" b="1" i="1" u="none" strike="noStrike">
                  <a:solidFill>
                    <a:schemeClr val="dk1"/>
                  </a:solidFill>
                  <a:effectLst/>
                  <a:uFillTx/>
                  <a:latin typeface="Book Antiqua"/>
                </a:rPr>
                <a:t>Criteri SIRS):</a:t>
              </a:r>
              <a:endParaRPr lang="it-IT" sz="1600" b="0" u="none" strike="noStrike">
                <a:solidFill>
                  <a:srgbClr val="000000"/>
                </a:solidFill>
                <a:effectLst/>
                <a:uFillTx/>
                <a:latin typeface="Arial"/>
              </a:endParaRPr>
            </a:p>
            <a:p>
              <a:pPr>
                <a:lnSpc>
                  <a:spcPct val="150000"/>
                </a:lnSpc>
              </a:pPr>
              <a:endParaRPr lang="it-IT" sz="16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a:lnSpc>
                  <a:spcPct val="150000"/>
                </a:lnSpc>
              </a:pPr>
              <a:endParaRPr lang="it-IT" sz="500" b="0" u="none" strike="noStrike">
                <a:solidFill>
                  <a:srgbClr val="000000"/>
                </a:solidFill>
                <a:effectLst/>
                <a:uFillTx/>
                <a:latin typeface="Arial"/>
              </a:endParaRPr>
            </a:p>
            <a:p>
              <a:pPr marL="285840" indent="-285840">
                <a:lnSpc>
                  <a:spcPct val="150000"/>
                </a:lnSpc>
                <a:buClr>
                  <a:srgbClr val="000000"/>
                </a:buClr>
                <a:buFont typeface="Arial"/>
                <a:buChar char="•"/>
              </a:pPr>
              <a:r>
                <a:rPr lang="it-IT" sz="1800" b="1" u="none" strike="noStrike">
                  <a:solidFill>
                    <a:schemeClr val="dk1"/>
                  </a:solidFill>
                  <a:effectLst/>
                  <a:uFillTx/>
                  <a:latin typeface="Book Antiqua"/>
                </a:rPr>
                <a:t>Oliguria/anuria non rispondente ai fluidi: </a:t>
              </a:r>
              <a:r>
                <a:rPr lang="it-IT" sz="1600" b="1" u="none" strike="noStrike">
                  <a:solidFill>
                    <a:schemeClr val="dk1"/>
                  </a:solidFill>
                  <a:effectLst/>
                  <a:uFillTx/>
                  <a:latin typeface="Book Antiqua"/>
                </a:rPr>
                <a:t>&lt; 500 mL/24h o &lt; 0,5 mL/kg/h</a:t>
              </a:r>
              <a:endParaRPr lang="it-IT" sz="1600" b="0" u="none" strike="noStrike">
                <a:solidFill>
                  <a:srgbClr val="000000"/>
                </a:solidFill>
                <a:effectLst/>
                <a:uFillTx/>
                <a:latin typeface="Arial"/>
              </a:endParaRPr>
            </a:p>
            <a:p>
              <a:pPr marL="457200">
                <a:lnSpc>
                  <a:spcPct val="150000"/>
                </a:lnSpc>
              </a:pPr>
              <a:r>
                <a:rPr lang="it-IT" sz="1600" b="1" u="none" strike="noStrike">
                  <a:solidFill>
                    <a:schemeClr val="dk1"/>
                  </a:solidFill>
                  <a:effectLst/>
                  <a:uFillTx/>
                  <a:latin typeface="Book Antiqua"/>
                </a:rPr>
                <a:t>					   &lt;100 ml/24h</a:t>
              </a:r>
              <a:endParaRPr lang="it-IT" sz="1600" b="0" u="none" strike="noStrike">
                <a:solidFill>
                  <a:srgbClr val="000000"/>
                </a:solidFill>
                <a:effectLst/>
                <a:uFillTx/>
                <a:latin typeface="Arial"/>
              </a:endParaRPr>
            </a:p>
            <a:p>
              <a:pPr marL="285840" indent="-285840">
                <a:lnSpc>
                  <a:spcPct val="150000"/>
                </a:lnSpc>
                <a:buClr>
                  <a:srgbClr val="222222"/>
                </a:buClr>
                <a:buFont typeface="Arial"/>
                <a:buChar char="•"/>
              </a:pPr>
              <a:r>
                <a:rPr lang="it-IT" sz="1800" b="1" u="none" strike="noStrike">
                  <a:solidFill>
                    <a:srgbClr val="222222"/>
                  </a:solidFill>
                  <a:effectLst/>
                  <a:uFillTx/>
                  <a:latin typeface="Book Antiqua"/>
                </a:rPr>
                <a:t>Dispnea acuta o ipossiemia inspiegata (embolia polmonare)</a:t>
              </a:r>
              <a:endParaRPr lang="it-IT" sz="1800" b="0" u="none" strike="noStrike">
                <a:solidFill>
                  <a:srgbClr val="000000"/>
                </a:solidFill>
                <a:effectLst/>
                <a:uFillTx/>
                <a:latin typeface="Arial"/>
              </a:endParaRPr>
            </a:p>
            <a:p>
              <a:pPr marL="285840" indent="-285840">
                <a:lnSpc>
                  <a:spcPct val="150000"/>
                </a:lnSpc>
                <a:buClr>
                  <a:srgbClr val="222222"/>
                </a:buClr>
                <a:buFont typeface="Arial"/>
                <a:buChar char="•"/>
              </a:pPr>
              <a:r>
                <a:rPr lang="it-IT" sz="1800" b="1" u="none" strike="noStrike">
                  <a:solidFill>
                    <a:srgbClr val="222222"/>
                  </a:solidFill>
                  <a:effectLst/>
                  <a:uFillTx/>
                  <a:latin typeface="Book Antiqua"/>
                </a:rPr>
                <a:t>Ematemesi o melena</a:t>
              </a:r>
              <a:endParaRPr lang="it-IT" sz="1800" b="0" u="none" strike="noStrike">
                <a:solidFill>
                  <a:srgbClr val="000000"/>
                </a:solidFill>
                <a:effectLst/>
                <a:uFillTx/>
                <a:latin typeface="Arial"/>
              </a:endParaRPr>
            </a:p>
          </p:txBody>
        </p:sp>
        <p:sp>
          <p:nvSpPr>
            <p:cNvPr id="379" name="CasellaDiTesto 4"/>
            <p:cNvSpPr/>
            <p:nvPr/>
          </p:nvSpPr>
          <p:spPr>
            <a:xfrm>
              <a:off x="5002560" y="2331000"/>
              <a:ext cx="6316200" cy="153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50000"/>
                </a:lnSpc>
                <a:buClr>
                  <a:srgbClr val="000000"/>
                </a:buClr>
                <a:buFont typeface="OpenSymbol"/>
                <a:buChar char="-"/>
              </a:pPr>
              <a:r>
                <a:rPr lang="it-IT" sz="1600" b="1" u="none" strike="noStrike">
                  <a:solidFill>
                    <a:schemeClr val="dk1"/>
                  </a:solidFill>
                  <a:effectLst/>
                  <a:uFillTx/>
                  <a:latin typeface="Book Antiqua"/>
                </a:rPr>
                <a:t>GB &lt; 4000 mcl/mm³ o GB &gt; 12000 mcl/mm³</a:t>
              </a:r>
              <a:endParaRPr lang="it-IT" sz="1600" b="0" u="none" strike="noStrike">
                <a:solidFill>
                  <a:srgbClr val="000000"/>
                </a:solidFill>
                <a:effectLst/>
                <a:uFillTx/>
                <a:latin typeface="Arial"/>
              </a:endParaRPr>
            </a:p>
            <a:p>
              <a:pPr marL="285840" indent="-285840">
                <a:lnSpc>
                  <a:spcPct val="150000"/>
                </a:lnSpc>
                <a:buClr>
                  <a:srgbClr val="000000"/>
                </a:buClr>
                <a:buFont typeface="OpenSymbol"/>
                <a:buChar char="-"/>
              </a:pPr>
              <a:r>
                <a:rPr lang="it-IT" sz="1600" b="1" u="none" strike="noStrike">
                  <a:solidFill>
                    <a:schemeClr val="dk1"/>
                  </a:solidFill>
                  <a:effectLst/>
                  <a:uFillTx/>
                  <a:latin typeface="Book Antiqua"/>
                </a:rPr>
                <a:t>TC &gt; 36°C o TC &gt; 38°C</a:t>
              </a:r>
              <a:endParaRPr lang="it-IT" sz="1600" b="0" u="none" strike="noStrike">
                <a:solidFill>
                  <a:srgbClr val="000000"/>
                </a:solidFill>
                <a:effectLst/>
                <a:uFillTx/>
                <a:latin typeface="Arial"/>
              </a:endParaRPr>
            </a:p>
            <a:p>
              <a:pPr marL="285840" indent="-285840">
                <a:lnSpc>
                  <a:spcPct val="150000"/>
                </a:lnSpc>
                <a:buClr>
                  <a:srgbClr val="000000"/>
                </a:buClr>
                <a:buFont typeface="OpenSymbol"/>
                <a:buChar char="-"/>
              </a:pPr>
              <a:r>
                <a:rPr lang="it-IT" sz="1600" b="1" u="none" strike="noStrike">
                  <a:solidFill>
                    <a:schemeClr val="dk1"/>
                  </a:solidFill>
                  <a:effectLst/>
                  <a:uFillTx/>
                  <a:latin typeface="Book Antiqua"/>
                </a:rPr>
                <a:t>PaCO₂ &lt;32 mm Hg o FR &gt; 20 atti respiratori/minuto</a:t>
              </a:r>
              <a:endParaRPr lang="it-IT" sz="1600" b="0" u="none" strike="noStrike">
                <a:solidFill>
                  <a:srgbClr val="000000"/>
                </a:solidFill>
                <a:effectLst/>
                <a:uFillTx/>
                <a:latin typeface="Arial"/>
              </a:endParaRPr>
            </a:p>
            <a:p>
              <a:pPr marL="285840" indent="-285840">
                <a:lnSpc>
                  <a:spcPct val="150000"/>
                </a:lnSpc>
                <a:buClr>
                  <a:srgbClr val="000000"/>
                </a:buClr>
                <a:buFont typeface="OpenSymbol"/>
                <a:buChar char="-"/>
              </a:pPr>
              <a:r>
                <a:rPr lang="it-IT" sz="1600" b="1" u="none" strike="noStrike">
                  <a:solidFill>
                    <a:schemeClr val="dk1"/>
                  </a:solidFill>
                  <a:effectLst/>
                  <a:uFillTx/>
                  <a:latin typeface="Book Antiqua"/>
                </a:rPr>
                <a:t>FC &gt; 90 bpm </a:t>
              </a:r>
              <a:endParaRPr lang="it-IT" sz="1600" b="0" u="none" strike="noStrike">
                <a:solidFill>
                  <a:srgbClr val="000000"/>
                </a:solidFill>
                <a:effectLst/>
                <a:uFillTx/>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asellaDiTesto 6"/>
          <p:cNvSpPr/>
          <p:nvPr/>
        </p:nvSpPr>
        <p:spPr>
          <a:xfrm>
            <a:off x="2386080" y="2933640"/>
            <a:ext cx="291276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1" u="none" strike="noStrike">
                <a:solidFill>
                  <a:srgbClr val="222222"/>
                </a:solidFill>
                <a:effectLst/>
                <a:uFillTx/>
                <a:latin typeface="Book Antiqua"/>
              </a:rPr>
              <a:t>Emorragia post-operatoria</a:t>
            </a:r>
            <a:endParaRPr lang="it-IT" sz="1800" b="0" u="none" strike="noStrike">
              <a:solidFill>
                <a:srgbClr val="000000"/>
              </a:solidFill>
              <a:effectLst/>
              <a:uFillTx/>
              <a:latin typeface="Arial"/>
            </a:endParaRPr>
          </a:p>
        </p:txBody>
      </p:sp>
      <p:sp>
        <p:nvSpPr>
          <p:cNvPr id="381" name="CasellaDiTesto 8"/>
          <p:cNvSpPr/>
          <p:nvPr/>
        </p:nvSpPr>
        <p:spPr>
          <a:xfrm>
            <a:off x="7257960" y="2933640"/>
            <a:ext cx="238896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1" u="none" strike="noStrike">
                <a:solidFill>
                  <a:srgbClr val="222222"/>
                </a:solidFill>
                <a:effectLst/>
                <a:uFillTx/>
                <a:latin typeface="Book Antiqua"/>
              </a:rPr>
              <a:t>Fistola anastomotica </a:t>
            </a:r>
            <a:endParaRPr lang="it-IT" sz="1800" b="0" u="none" strike="noStrike">
              <a:solidFill>
                <a:srgbClr val="000000"/>
              </a:solidFill>
              <a:effectLst/>
              <a:uFillTx/>
              <a:latin typeface="Arial"/>
            </a:endParaRPr>
          </a:p>
        </p:txBody>
      </p:sp>
      <p:sp>
        <p:nvSpPr>
          <p:cNvPr id="382" name="Rombo 11"/>
          <p:cNvSpPr/>
          <p:nvPr/>
        </p:nvSpPr>
        <p:spPr>
          <a:xfrm>
            <a:off x="5019840" y="500040"/>
            <a:ext cx="2152440" cy="1252080"/>
          </a:xfrm>
          <a:prstGeom prst="diamond">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rgbClr val="FBFCFC"/>
                </a:solidFill>
                <a:effectLst/>
                <a:uFillTx/>
                <a:latin typeface="Book Antiqua"/>
              </a:rPr>
              <a:t>Sintomo sospetto </a:t>
            </a:r>
            <a:endParaRPr lang="it-IT" sz="1600" b="0" u="none" strike="noStrike">
              <a:solidFill>
                <a:srgbClr val="FFFFFF"/>
              </a:solidFill>
              <a:effectLst/>
              <a:uFillTx/>
              <a:latin typeface="Arial"/>
            </a:endParaRPr>
          </a:p>
        </p:txBody>
      </p:sp>
      <p:sp>
        <p:nvSpPr>
          <p:cNvPr id="383" name="Rettangolo 12"/>
          <p:cNvSpPr/>
          <p:nvPr/>
        </p:nvSpPr>
        <p:spPr>
          <a:xfrm>
            <a:off x="1504440" y="1813320"/>
            <a:ext cx="4447800" cy="699480"/>
          </a:xfrm>
          <a:prstGeom prst="rect">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rgbClr val="FBFCFC"/>
                </a:solidFill>
                <a:effectLst/>
                <a:uFillTx/>
                <a:latin typeface="Book Antiqua"/>
              </a:rPr>
              <a:t>Lipotimia, iperidrosi, tachicardia, ipotensione, dolore all’inspirazione profonda</a:t>
            </a:r>
            <a:endParaRPr lang="it-IT" sz="1600" b="0" u="none" strike="noStrike">
              <a:solidFill>
                <a:srgbClr val="FFFFFF"/>
              </a:solidFill>
              <a:effectLst/>
              <a:uFillTx/>
              <a:latin typeface="Arial"/>
            </a:endParaRPr>
          </a:p>
        </p:txBody>
      </p:sp>
      <p:sp>
        <p:nvSpPr>
          <p:cNvPr id="384" name="Rettangolo 13"/>
          <p:cNvSpPr/>
          <p:nvPr/>
        </p:nvSpPr>
        <p:spPr>
          <a:xfrm>
            <a:off x="6785640" y="1848600"/>
            <a:ext cx="3506400" cy="622080"/>
          </a:xfrm>
          <a:prstGeom prst="rect">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rgbClr val="FBFCFC"/>
                </a:solidFill>
                <a:effectLst/>
                <a:uFillTx/>
                <a:latin typeface="Book Antiqua"/>
              </a:rPr>
              <a:t>tachicardia + febbre + dolore + alterazione del respiro</a:t>
            </a:r>
            <a:endParaRPr lang="it-IT" sz="1600" b="0" u="none" strike="noStrike">
              <a:solidFill>
                <a:srgbClr val="FFFFFF"/>
              </a:solidFill>
              <a:effectLst/>
              <a:uFillTx/>
              <a:latin typeface="Arial"/>
            </a:endParaRPr>
          </a:p>
        </p:txBody>
      </p:sp>
      <p:sp>
        <p:nvSpPr>
          <p:cNvPr id="385" name="Rettangolo 16"/>
          <p:cNvSpPr/>
          <p:nvPr/>
        </p:nvSpPr>
        <p:spPr>
          <a:xfrm>
            <a:off x="4680000" y="3595680"/>
            <a:ext cx="2912760" cy="622080"/>
          </a:xfrm>
          <a:prstGeom prst="rect">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rgbClr val="FBFCFC"/>
                </a:solidFill>
                <a:effectLst/>
                <a:uFillTx/>
                <a:latin typeface="Book Antiqua"/>
              </a:rPr>
              <a:t>Valutazione dei parametri</a:t>
            </a:r>
            <a:endParaRPr lang="it-IT" sz="1600" b="0" u="none" strike="noStrike">
              <a:solidFill>
                <a:srgbClr val="FFFFFF"/>
              </a:solidFill>
              <a:effectLst/>
              <a:uFillTx/>
              <a:latin typeface="Arial"/>
            </a:endParaRPr>
          </a:p>
        </p:txBody>
      </p:sp>
      <p:sp>
        <p:nvSpPr>
          <p:cNvPr id="386" name="Ovale 17"/>
          <p:cNvSpPr/>
          <p:nvPr/>
        </p:nvSpPr>
        <p:spPr>
          <a:xfrm>
            <a:off x="4834080" y="4910040"/>
            <a:ext cx="2550600" cy="1091880"/>
          </a:xfrm>
          <a:prstGeom prst="ellipse">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1" u="none" strike="noStrike">
                <a:solidFill>
                  <a:schemeClr val="lt1"/>
                </a:solidFill>
                <a:effectLst/>
                <a:uFillTx/>
                <a:latin typeface="Book Antiqua"/>
              </a:rPr>
              <a:t>Chiamare il chirurgo</a:t>
            </a:r>
            <a:endParaRPr lang="it-IT" sz="1800" b="0" u="none" strike="noStrike">
              <a:solidFill>
                <a:srgbClr val="FFFFFF"/>
              </a:solidFill>
              <a:effectLst/>
              <a:uFillTx/>
              <a:latin typeface="Arial"/>
            </a:endParaRPr>
          </a:p>
        </p:txBody>
      </p:sp>
      <p:cxnSp>
        <p:nvCxnSpPr>
          <p:cNvPr id="387" name="Connettore 2 19"/>
          <p:cNvCxnSpPr/>
          <p:nvPr/>
        </p:nvCxnSpPr>
        <p:spPr>
          <a:xfrm>
            <a:off x="3711240" y="1085760"/>
            <a:ext cx="360" cy="627480"/>
          </a:xfrm>
          <a:prstGeom prst="straightConnector1">
            <a:avLst/>
          </a:prstGeom>
          <a:ln w="38100">
            <a:solidFill>
              <a:srgbClr val="4A66AC"/>
            </a:solidFill>
            <a:round/>
            <a:tailEnd type="triangle" w="med" len="med"/>
          </a:ln>
        </p:spPr>
      </p:cxnSp>
      <p:cxnSp>
        <p:nvCxnSpPr>
          <p:cNvPr id="388" name="Connettore diritto 23"/>
          <p:cNvCxnSpPr/>
          <p:nvPr/>
        </p:nvCxnSpPr>
        <p:spPr>
          <a:xfrm>
            <a:off x="3711240" y="1099800"/>
            <a:ext cx="1108440" cy="360"/>
          </a:xfrm>
          <a:prstGeom prst="straightConnector1">
            <a:avLst/>
          </a:prstGeom>
          <a:ln w="38100">
            <a:solidFill>
              <a:srgbClr val="4A66AC"/>
            </a:solidFill>
            <a:round/>
          </a:ln>
        </p:spPr>
      </p:cxnSp>
      <p:cxnSp>
        <p:nvCxnSpPr>
          <p:cNvPr id="389" name="Connettore diritto 24"/>
          <p:cNvCxnSpPr/>
          <p:nvPr/>
        </p:nvCxnSpPr>
        <p:spPr>
          <a:xfrm>
            <a:off x="7373880" y="1109520"/>
            <a:ext cx="1165320" cy="9720"/>
          </a:xfrm>
          <a:prstGeom prst="straightConnector1">
            <a:avLst/>
          </a:prstGeom>
          <a:ln w="38100">
            <a:solidFill>
              <a:srgbClr val="4A66AC"/>
            </a:solidFill>
            <a:round/>
          </a:ln>
        </p:spPr>
      </p:cxnSp>
      <p:cxnSp>
        <p:nvCxnSpPr>
          <p:cNvPr id="390" name="Connettore 2 25"/>
          <p:cNvCxnSpPr/>
          <p:nvPr/>
        </p:nvCxnSpPr>
        <p:spPr>
          <a:xfrm>
            <a:off x="8538840" y="1099800"/>
            <a:ext cx="360" cy="626040"/>
          </a:xfrm>
          <a:prstGeom prst="straightConnector1">
            <a:avLst/>
          </a:prstGeom>
          <a:ln w="38100">
            <a:solidFill>
              <a:srgbClr val="4A66AC"/>
            </a:solidFill>
            <a:round/>
            <a:tailEnd type="triangle" w="med" len="med"/>
          </a:ln>
        </p:spPr>
      </p:cxnSp>
      <p:cxnSp>
        <p:nvCxnSpPr>
          <p:cNvPr id="391" name="Connettore diritto 26"/>
          <p:cNvCxnSpPr/>
          <p:nvPr/>
        </p:nvCxnSpPr>
        <p:spPr>
          <a:xfrm>
            <a:off x="3711240" y="3348000"/>
            <a:ext cx="360" cy="571680"/>
          </a:xfrm>
          <a:prstGeom prst="straightConnector1">
            <a:avLst/>
          </a:prstGeom>
          <a:ln w="38100">
            <a:solidFill>
              <a:srgbClr val="4A66AC"/>
            </a:solidFill>
            <a:round/>
          </a:ln>
        </p:spPr>
      </p:cxnSp>
      <p:cxnSp>
        <p:nvCxnSpPr>
          <p:cNvPr id="392" name="Connettore diritto 28"/>
          <p:cNvCxnSpPr/>
          <p:nvPr/>
        </p:nvCxnSpPr>
        <p:spPr>
          <a:xfrm>
            <a:off x="8538840" y="3348000"/>
            <a:ext cx="360" cy="571680"/>
          </a:xfrm>
          <a:prstGeom prst="straightConnector1">
            <a:avLst/>
          </a:prstGeom>
          <a:ln w="38100">
            <a:solidFill>
              <a:srgbClr val="4A66AC"/>
            </a:solidFill>
            <a:round/>
          </a:ln>
        </p:spPr>
      </p:cxnSp>
      <p:cxnSp>
        <p:nvCxnSpPr>
          <p:cNvPr id="393" name="Connettore 2 29"/>
          <p:cNvCxnSpPr/>
          <p:nvPr/>
        </p:nvCxnSpPr>
        <p:spPr>
          <a:xfrm flipH="1">
            <a:off x="7786440" y="3903480"/>
            <a:ext cx="752760" cy="3600"/>
          </a:xfrm>
          <a:prstGeom prst="straightConnector1">
            <a:avLst/>
          </a:prstGeom>
          <a:ln w="38100">
            <a:solidFill>
              <a:srgbClr val="4A66AC"/>
            </a:solidFill>
            <a:round/>
            <a:tailEnd type="triangle" w="med" len="med"/>
          </a:ln>
        </p:spPr>
      </p:cxnSp>
      <p:cxnSp>
        <p:nvCxnSpPr>
          <p:cNvPr id="394" name="Connettore 2 31"/>
          <p:cNvCxnSpPr/>
          <p:nvPr/>
        </p:nvCxnSpPr>
        <p:spPr>
          <a:xfrm>
            <a:off x="3711240" y="3903480"/>
            <a:ext cx="753120" cy="360"/>
          </a:xfrm>
          <a:prstGeom prst="straightConnector1">
            <a:avLst/>
          </a:prstGeom>
          <a:ln w="38100">
            <a:solidFill>
              <a:srgbClr val="4A66AC"/>
            </a:solidFill>
            <a:round/>
            <a:tailEnd type="triangle" w="med" len="med"/>
          </a:ln>
        </p:spPr>
      </p:cxnSp>
      <p:cxnSp>
        <p:nvCxnSpPr>
          <p:cNvPr id="395" name="Connettore 2 34"/>
          <p:cNvCxnSpPr/>
          <p:nvPr/>
        </p:nvCxnSpPr>
        <p:spPr>
          <a:xfrm>
            <a:off x="3711240" y="2608200"/>
            <a:ext cx="360" cy="325800"/>
          </a:xfrm>
          <a:prstGeom prst="straightConnector1">
            <a:avLst/>
          </a:prstGeom>
          <a:ln w="38100">
            <a:solidFill>
              <a:srgbClr val="4A66AC"/>
            </a:solidFill>
            <a:round/>
            <a:tailEnd type="triangle" w="med" len="med"/>
          </a:ln>
        </p:spPr>
      </p:cxnSp>
      <p:cxnSp>
        <p:nvCxnSpPr>
          <p:cNvPr id="396" name="Connettore 2 36"/>
          <p:cNvCxnSpPr/>
          <p:nvPr/>
        </p:nvCxnSpPr>
        <p:spPr>
          <a:xfrm>
            <a:off x="8538840" y="2608200"/>
            <a:ext cx="360" cy="325800"/>
          </a:xfrm>
          <a:prstGeom prst="straightConnector1">
            <a:avLst/>
          </a:prstGeom>
          <a:ln w="38100">
            <a:solidFill>
              <a:srgbClr val="4A66AC"/>
            </a:solidFill>
            <a:round/>
            <a:tailEnd type="triangle" w="med" len="med"/>
          </a:ln>
        </p:spPr>
      </p:cxnSp>
      <p:sp>
        <p:nvSpPr>
          <p:cNvPr id="397" name="Freccia in giù 39"/>
          <p:cNvSpPr/>
          <p:nvPr/>
        </p:nvSpPr>
        <p:spPr>
          <a:xfrm>
            <a:off x="5967360" y="4313160"/>
            <a:ext cx="269640" cy="477360"/>
          </a:xfrm>
          <a:prstGeom prst="downArrow">
            <a:avLst>
              <a:gd name="adj1" fmla="val 50000"/>
              <a:gd name="adj2" fmla="val 50000"/>
            </a:avLst>
          </a:prstGeom>
          <a:solidFill>
            <a:srgbClr val="4A66AC"/>
          </a:solidFill>
          <a:ln>
            <a:solidFill>
              <a:srgbClr val="202C4B"/>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0" u="none" strike="noStrike">
              <a:solidFill>
                <a:schemeClr val="lt1"/>
              </a:solidFill>
              <a:effectLst/>
              <a:uFillTx/>
              <a:latin typeface="Calibri"/>
            </a:endParaRPr>
          </a:p>
        </p:txBody>
      </p:sp>
      <p:sp>
        <p:nvSpPr>
          <p:cNvPr id="398" name="CasellaDiTesto 41"/>
          <p:cNvSpPr/>
          <p:nvPr/>
        </p:nvSpPr>
        <p:spPr>
          <a:xfrm>
            <a:off x="0" y="11160"/>
            <a:ext cx="12191760" cy="42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200" b="1" u="none" strike="noStrike">
                <a:solidFill>
                  <a:srgbClr val="222222"/>
                </a:solidFill>
                <a:effectLst/>
                <a:uFillTx/>
                <a:latin typeface="Book Antiqua"/>
              </a:rPr>
              <a:t>Algoritmo decisionale</a:t>
            </a:r>
            <a:endParaRPr lang="it-IT" sz="2200" b="0" u="none" strike="noStrike">
              <a:solidFill>
                <a:srgbClr val="000000"/>
              </a:solidFill>
              <a:effectLst/>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asellaDiTesto 1"/>
          <p:cNvSpPr/>
          <p:nvPr/>
        </p:nvSpPr>
        <p:spPr>
          <a:xfrm>
            <a:off x="1034280" y="4769640"/>
            <a:ext cx="9910800" cy="1015200"/>
          </a:xfrm>
          <a:prstGeom prst="rect">
            <a:avLst/>
          </a:prstGeom>
          <a:noFill/>
          <a:ln w="1270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u="none" strike="noStrike">
                <a:solidFill>
                  <a:srgbClr val="FF0000"/>
                </a:solidFill>
                <a:effectLst/>
                <a:uFillTx/>
                <a:latin typeface="Book Antiqua"/>
                <a:ea typeface="Candara"/>
              </a:rPr>
              <a:t>Per definizione un team collaborativo che opera in forza di un protocollo ERAbS non può prescindere da una capillarizzazione in ogni fase del processo decisionale di cura</a:t>
            </a:r>
            <a:endParaRPr lang="it-IT" sz="2000" b="0" u="none" strike="noStrike">
              <a:solidFill>
                <a:srgbClr val="000000"/>
              </a:solidFill>
              <a:effectLst/>
              <a:uFillTx/>
              <a:latin typeface="Arial"/>
            </a:endParaRPr>
          </a:p>
        </p:txBody>
      </p:sp>
      <p:sp>
        <p:nvSpPr>
          <p:cNvPr id="400" name="CasellaDiTesto 2"/>
          <p:cNvSpPr/>
          <p:nvPr/>
        </p:nvSpPr>
        <p:spPr>
          <a:xfrm>
            <a:off x="0" y="338040"/>
            <a:ext cx="12191760" cy="43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200" b="1" u="none" strike="noStrike">
                <a:solidFill>
                  <a:schemeClr val="dk1"/>
                </a:solidFill>
                <a:effectLst/>
                <a:uFillTx/>
                <a:latin typeface="Book Antiqua"/>
              </a:rPr>
              <a:t>RUOLO DEL TEAM MULTIDISCIPLINARE</a:t>
            </a:r>
            <a:endParaRPr lang="it-IT" sz="2200" b="0" u="none" strike="noStrike">
              <a:solidFill>
                <a:srgbClr val="000000"/>
              </a:solidFill>
              <a:effectLst/>
              <a:uFillTx/>
              <a:latin typeface="Arial"/>
            </a:endParaRPr>
          </a:p>
        </p:txBody>
      </p:sp>
      <p:sp>
        <p:nvSpPr>
          <p:cNvPr id="401" name="CasellaDiTesto 3"/>
          <p:cNvSpPr/>
          <p:nvPr/>
        </p:nvSpPr>
        <p:spPr>
          <a:xfrm>
            <a:off x="880920" y="1058760"/>
            <a:ext cx="338436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Calibri Light"/>
              <a:buAutoNum type="arabicPeriod"/>
            </a:pPr>
            <a:r>
              <a:rPr lang="it-IT" sz="1800" b="1" u="none" strike="noStrike">
                <a:solidFill>
                  <a:schemeClr val="dk1"/>
                </a:solidFill>
                <a:effectLst/>
                <a:uFillTx/>
                <a:latin typeface="Book Antiqua"/>
              </a:rPr>
              <a:t>Personale infermieristico:</a:t>
            </a:r>
            <a:endParaRPr lang="it-IT" sz="1800" b="0" u="none" strike="noStrike">
              <a:solidFill>
                <a:srgbClr val="000000"/>
              </a:solidFill>
              <a:effectLst/>
              <a:uFillTx/>
              <a:latin typeface="Arial"/>
            </a:endParaRPr>
          </a:p>
        </p:txBody>
      </p:sp>
      <p:sp>
        <p:nvSpPr>
          <p:cNvPr id="402" name="CasellaDiTesto 4"/>
          <p:cNvSpPr/>
          <p:nvPr/>
        </p:nvSpPr>
        <p:spPr>
          <a:xfrm>
            <a:off x="4003560" y="1071720"/>
            <a:ext cx="7330680" cy="6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1" u="none" strike="noStrike">
                <a:solidFill>
                  <a:schemeClr val="dk1"/>
                </a:solidFill>
                <a:effectLst/>
                <a:uFillTx/>
                <a:latin typeface="Book Antiqua"/>
              </a:rPr>
              <a:t>L'identificazione precoce delle complicanze inizia con un personale infermieristico ben addestrato e dedicato</a:t>
            </a:r>
            <a:endParaRPr lang="it-IT" sz="1800" b="0" u="none" strike="noStrike">
              <a:solidFill>
                <a:srgbClr val="000000"/>
              </a:solidFill>
              <a:effectLst/>
              <a:uFillTx/>
              <a:latin typeface="Arial"/>
            </a:endParaRPr>
          </a:p>
        </p:txBody>
      </p:sp>
      <p:sp>
        <p:nvSpPr>
          <p:cNvPr id="403" name="CasellaDiTesto 5"/>
          <p:cNvSpPr/>
          <p:nvPr/>
        </p:nvSpPr>
        <p:spPr>
          <a:xfrm>
            <a:off x="880920" y="2082960"/>
            <a:ext cx="338436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Calibri Light"/>
              <a:buAutoNum type="arabicPeriod" startAt="2"/>
            </a:pPr>
            <a:r>
              <a:rPr lang="it-IT" sz="1800" b="1" u="none" strike="noStrike">
                <a:solidFill>
                  <a:schemeClr val="dk1"/>
                </a:solidFill>
                <a:effectLst/>
                <a:uFillTx/>
                <a:latin typeface="Book Antiqua"/>
              </a:rPr>
              <a:t>Anestesista/rianimatore:</a:t>
            </a:r>
            <a:endParaRPr lang="it-IT" sz="1800" b="0" u="none" strike="noStrike">
              <a:solidFill>
                <a:srgbClr val="000000"/>
              </a:solidFill>
              <a:effectLst/>
              <a:uFillTx/>
              <a:latin typeface="Arial"/>
            </a:endParaRPr>
          </a:p>
        </p:txBody>
      </p:sp>
      <p:sp>
        <p:nvSpPr>
          <p:cNvPr id="404" name="CasellaDiTesto 6"/>
          <p:cNvSpPr/>
          <p:nvPr/>
        </p:nvSpPr>
        <p:spPr>
          <a:xfrm>
            <a:off x="4003560" y="2095560"/>
            <a:ext cx="733068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1" u="none" strike="noStrike">
                <a:solidFill>
                  <a:schemeClr val="dk1"/>
                </a:solidFill>
                <a:effectLst/>
                <a:uFillTx/>
                <a:latin typeface="Book Antiqua"/>
              </a:rPr>
              <a:t>Coinvolto nella gestione/stabilizzazione </a:t>
            </a:r>
            <a:endParaRPr lang="it-IT" sz="1800" b="0" u="none" strike="noStrike">
              <a:solidFill>
                <a:srgbClr val="000000"/>
              </a:solidFill>
              <a:effectLst/>
              <a:uFillTx/>
              <a:latin typeface="Arial"/>
            </a:endParaRPr>
          </a:p>
        </p:txBody>
      </p:sp>
      <p:sp>
        <p:nvSpPr>
          <p:cNvPr id="405" name="CasellaDiTesto 7"/>
          <p:cNvSpPr/>
          <p:nvPr/>
        </p:nvSpPr>
        <p:spPr>
          <a:xfrm>
            <a:off x="880920" y="2919240"/>
            <a:ext cx="338436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Calibri Light"/>
              <a:buAutoNum type="arabicPeriod" startAt="3"/>
            </a:pPr>
            <a:r>
              <a:rPr lang="it-IT" sz="1800" b="1" u="none" strike="noStrike">
                <a:solidFill>
                  <a:schemeClr val="dk1"/>
                </a:solidFill>
                <a:effectLst/>
                <a:uFillTx/>
                <a:latin typeface="Book Antiqua"/>
              </a:rPr>
              <a:t>Chirurgo:</a:t>
            </a:r>
            <a:endParaRPr lang="it-IT" sz="1800" b="0" u="none" strike="noStrike">
              <a:solidFill>
                <a:srgbClr val="000000"/>
              </a:solidFill>
              <a:effectLst/>
              <a:uFillTx/>
              <a:latin typeface="Arial"/>
            </a:endParaRPr>
          </a:p>
        </p:txBody>
      </p:sp>
      <p:sp>
        <p:nvSpPr>
          <p:cNvPr id="406" name="CasellaDiTesto 8"/>
          <p:cNvSpPr/>
          <p:nvPr/>
        </p:nvSpPr>
        <p:spPr>
          <a:xfrm>
            <a:off x="4003560" y="2932200"/>
            <a:ext cx="733068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800" b="1" u="none" strike="noStrike">
                <a:solidFill>
                  <a:schemeClr val="dk1"/>
                </a:solidFill>
                <a:effectLst/>
                <a:uFillTx/>
                <a:latin typeface="Book Antiqua"/>
              </a:rPr>
              <a:t>Coinvolto nella decisione sul trattamento </a:t>
            </a:r>
            <a:endParaRPr lang="it-IT" sz="1800" b="0" u="none" strike="noStrike">
              <a:solidFill>
                <a:srgbClr val="000000"/>
              </a:solidFill>
              <a:effectLst/>
              <a:uFillTx/>
              <a:latin typeface="Arial"/>
            </a:endParaRPr>
          </a:p>
        </p:txBody>
      </p:sp>
      <p:sp>
        <p:nvSpPr>
          <p:cNvPr id="407" name="Rettangolo 9"/>
          <p:cNvSpPr/>
          <p:nvPr/>
        </p:nvSpPr>
        <p:spPr>
          <a:xfrm>
            <a:off x="7669080" y="3289320"/>
            <a:ext cx="102960" cy="344160"/>
          </a:xfrm>
          <a:prstGeom prst="rect">
            <a:avLst/>
          </a:prstGeom>
          <a:solidFill>
            <a:srgbClr val="4A66A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grpSp>
        <p:nvGrpSpPr>
          <p:cNvPr id="408" name="Gruppo 10"/>
          <p:cNvGrpSpPr/>
          <p:nvPr/>
        </p:nvGrpSpPr>
        <p:grpSpPr>
          <a:xfrm>
            <a:off x="4869000" y="3621240"/>
            <a:ext cx="5733720" cy="802800"/>
            <a:chOff x="4869000" y="3621240"/>
            <a:chExt cx="5733720" cy="802800"/>
          </a:xfrm>
        </p:grpSpPr>
        <p:sp>
          <p:nvSpPr>
            <p:cNvPr id="409" name="Rettangolo 11"/>
            <p:cNvSpPr/>
            <p:nvPr/>
          </p:nvSpPr>
          <p:spPr>
            <a:xfrm>
              <a:off x="5699160" y="3633840"/>
              <a:ext cx="4068360" cy="120240"/>
            </a:xfrm>
            <a:prstGeom prst="rect">
              <a:avLst/>
            </a:prstGeom>
            <a:solidFill>
              <a:srgbClr val="4A66A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sp>
          <p:nvSpPr>
            <p:cNvPr id="410" name="Freccia in giù 12"/>
            <p:cNvSpPr/>
            <p:nvPr/>
          </p:nvSpPr>
          <p:spPr>
            <a:xfrm>
              <a:off x="7632720" y="3621240"/>
              <a:ext cx="178920" cy="369360"/>
            </a:xfrm>
            <a:prstGeom prst="downArrow">
              <a:avLst>
                <a:gd name="adj1" fmla="val 50000"/>
                <a:gd name="adj2" fmla="val 50000"/>
              </a:avLst>
            </a:prstGeom>
            <a:solidFill>
              <a:srgbClr val="4A66A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sp>
          <p:nvSpPr>
            <p:cNvPr id="411" name="Freccia in giù 13"/>
            <p:cNvSpPr/>
            <p:nvPr/>
          </p:nvSpPr>
          <p:spPr>
            <a:xfrm>
              <a:off x="5649840" y="3648240"/>
              <a:ext cx="196560" cy="369360"/>
            </a:xfrm>
            <a:prstGeom prst="downArrow">
              <a:avLst>
                <a:gd name="adj1" fmla="val 50000"/>
                <a:gd name="adj2" fmla="val 50000"/>
              </a:avLst>
            </a:prstGeom>
            <a:solidFill>
              <a:srgbClr val="4A66A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sp>
          <p:nvSpPr>
            <p:cNvPr id="412" name="Freccia in giù 14"/>
            <p:cNvSpPr/>
            <p:nvPr/>
          </p:nvSpPr>
          <p:spPr>
            <a:xfrm>
              <a:off x="9634680" y="3635280"/>
              <a:ext cx="198000" cy="369360"/>
            </a:xfrm>
            <a:prstGeom prst="downArrow">
              <a:avLst>
                <a:gd name="adj1" fmla="val 50000"/>
                <a:gd name="adj2" fmla="val 50000"/>
              </a:avLst>
            </a:prstGeom>
            <a:solidFill>
              <a:srgbClr val="4A66A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800" b="1" u="none" strike="noStrike">
                <a:solidFill>
                  <a:schemeClr val="lt1"/>
                </a:solidFill>
                <a:effectLst/>
                <a:uFillTx/>
                <a:latin typeface="Book Antiqua"/>
              </a:endParaRPr>
            </a:p>
          </p:txBody>
        </p:sp>
        <p:sp>
          <p:nvSpPr>
            <p:cNvPr id="413" name="CasellaDiTesto 15"/>
            <p:cNvSpPr/>
            <p:nvPr/>
          </p:nvSpPr>
          <p:spPr>
            <a:xfrm>
              <a:off x="4869000" y="4054680"/>
              <a:ext cx="175860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800" b="1" u="none" strike="noStrike">
                  <a:solidFill>
                    <a:srgbClr val="222222"/>
                  </a:solidFill>
                  <a:effectLst/>
                  <a:uFillTx/>
                  <a:latin typeface="Book Antiqua"/>
                </a:rPr>
                <a:t>Conservativo </a:t>
              </a:r>
              <a:endParaRPr lang="it-IT" sz="1800" b="0" u="none" strike="noStrike">
                <a:solidFill>
                  <a:srgbClr val="000000"/>
                </a:solidFill>
                <a:effectLst/>
                <a:uFillTx/>
                <a:latin typeface="Arial"/>
              </a:endParaRPr>
            </a:p>
          </p:txBody>
        </p:sp>
        <p:sp>
          <p:nvSpPr>
            <p:cNvPr id="414" name="CasellaDiTesto 16"/>
            <p:cNvSpPr/>
            <p:nvPr/>
          </p:nvSpPr>
          <p:spPr>
            <a:xfrm>
              <a:off x="6841800" y="4054680"/>
              <a:ext cx="175860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800" b="1" u="none" strike="noStrike">
                  <a:solidFill>
                    <a:srgbClr val="222222"/>
                  </a:solidFill>
                  <a:effectLst/>
                  <a:uFillTx/>
                  <a:latin typeface="Book Antiqua"/>
                </a:rPr>
                <a:t>Endoscopico</a:t>
              </a:r>
              <a:endParaRPr lang="it-IT" sz="1800" b="0" u="none" strike="noStrike">
                <a:solidFill>
                  <a:srgbClr val="000000"/>
                </a:solidFill>
                <a:effectLst/>
                <a:uFillTx/>
                <a:latin typeface="Arial"/>
              </a:endParaRPr>
            </a:p>
          </p:txBody>
        </p:sp>
        <p:sp>
          <p:nvSpPr>
            <p:cNvPr id="415" name="CasellaDiTesto 17"/>
            <p:cNvSpPr/>
            <p:nvPr/>
          </p:nvSpPr>
          <p:spPr>
            <a:xfrm>
              <a:off x="8844120" y="4054680"/>
              <a:ext cx="175860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800" b="1" u="none" strike="noStrike">
                  <a:solidFill>
                    <a:srgbClr val="222222"/>
                  </a:solidFill>
                  <a:effectLst/>
                  <a:uFillTx/>
                  <a:latin typeface="Book Antiqua"/>
                </a:rPr>
                <a:t>Chirurgico </a:t>
              </a:r>
              <a:endParaRPr lang="it-IT" sz="1800" b="0" u="none" strike="noStrike">
                <a:solidFill>
                  <a:srgbClr val="000000"/>
                </a:solidFill>
                <a:effectLst/>
                <a:uFillTx/>
                <a:latin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asellaDiTesto 4"/>
          <p:cNvSpPr/>
          <p:nvPr/>
        </p:nvSpPr>
        <p:spPr>
          <a:xfrm>
            <a:off x="166680" y="523800"/>
            <a:ext cx="11858400" cy="351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ts val="2701"/>
              </a:lnSpc>
            </a:pPr>
            <a:r>
              <a:rPr lang="it-IT" sz="1600" b="1" u="none" strike="noStrike">
                <a:solidFill>
                  <a:srgbClr val="1F1F1F"/>
                </a:solidFill>
                <a:effectLst/>
                <a:uFillTx/>
                <a:latin typeface="Book Antiqua"/>
              </a:rPr>
              <a:t>Secondo uno studio retrospettivo australiano, la causa più comune di oltre 14.000 decessi prevenibili è rappresentata da problemi di comunicazione/interazione tra le varie figure coinvolte nel processo decisionale di cura</a:t>
            </a:r>
            <a:endParaRPr lang="it-IT" sz="1600" b="0" u="none" strike="noStrike">
              <a:solidFill>
                <a:srgbClr val="000000"/>
              </a:solidFill>
              <a:effectLst/>
              <a:uFillTx/>
              <a:latin typeface="Arial"/>
            </a:endParaRPr>
          </a:p>
          <a:p>
            <a:pPr algn="r">
              <a:lnSpc>
                <a:spcPts val="2701"/>
              </a:lnSpc>
            </a:pPr>
            <a:r>
              <a:rPr lang="en-US" sz="1200" b="1" i="1" u="none" strike="noStrike">
                <a:solidFill>
                  <a:schemeClr val="dk1"/>
                </a:solidFill>
                <a:effectLst/>
                <a:uFillTx/>
                <a:latin typeface="Book Antiqua"/>
              </a:rPr>
              <a:t>Zinn C. 14,000 preventable deaths in Australian hospitals. BMJ. 1995;310:1487</a:t>
            </a:r>
            <a:endParaRPr lang="it-IT" sz="1200" b="0" u="none" strike="noStrike">
              <a:solidFill>
                <a:srgbClr val="000000"/>
              </a:solidFill>
              <a:effectLst/>
              <a:uFillTx/>
              <a:latin typeface="Arial"/>
            </a:endParaRPr>
          </a:p>
          <a:p>
            <a:pPr algn="r">
              <a:lnSpc>
                <a:spcPts val="2701"/>
              </a:lnSpc>
            </a:pPr>
            <a:endParaRPr lang="it-IT" sz="1600" b="0" u="none" strike="noStrike">
              <a:solidFill>
                <a:srgbClr val="000000"/>
              </a:solidFill>
              <a:effectLst/>
              <a:uFillTx/>
              <a:latin typeface="Arial"/>
            </a:endParaRPr>
          </a:p>
          <a:p>
            <a:pPr algn="just">
              <a:lnSpc>
                <a:spcPts val="2701"/>
              </a:lnSpc>
            </a:pPr>
            <a:r>
              <a:rPr lang="it-IT" sz="1600" b="1" u="none" strike="noStrike">
                <a:solidFill>
                  <a:srgbClr val="1F1F1F"/>
                </a:solidFill>
                <a:effectLst/>
                <a:uFillTx/>
                <a:latin typeface="Book Antiqua"/>
              </a:rPr>
              <a:t>In un altro studio di Gawande et al., ha dimostrato come l'interruzione della comunicazione/interazione contribuisce al 43% degli eventi chirurgici avversi</a:t>
            </a:r>
            <a:endParaRPr lang="it-IT" sz="1600" b="0" u="none" strike="noStrike">
              <a:solidFill>
                <a:srgbClr val="000000"/>
              </a:solidFill>
              <a:effectLst/>
              <a:uFillTx/>
              <a:latin typeface="Arial"/>
            </a:endParaRPr>
          </a:p>
          <a:p>
            <a:pPr algn="r">
              <a:lnSpc>
                <a:spcPts val="2701"/>
              </a:lnSpc>
            </a:pPr>
            <a:r>
              <a:rPr lang="en-US" sz="1200" b="1" i="1" u="none" strike="noStrike">
                <a:solidFill>
                  <a:schemeClr val="dk1"/>
                </a:solidFill>
                <a:effectLst/>
                <a:uFillTx/>
                <a:latin typeface="Book Antiqua"/>
              </a:rPr>
              <a:t>Gawande AA et al. Analysis of errors reported by surgeons at three teaching hospitals. Surgery. 2003;133:614-621</a:t>
            </a:r>
            <a:endParaRPr lang="it-IT" sz="1200" b="0" u="none" strike="noStrike">
              <a:solidFill>
                <a:srgbClr val="000000"/>
              </a:solidFill>
              <a:effectLst/>
              <a:uFillTx/>
              <a:latin typeface="Arial"/>
            </a:endParaRPr>
          </a:p>
          <a:p>
            <a:pPr algn="just">
              <a:lnSpc>
                <a:spcPts val="2701"/>
              </a:lnSpc>
            </a:pPr>
            <a:endParaRPr lang="it-IT" sz="800" b="0" u="none" strike="noStrike">
              <a:solidFill>
                <a:srgbClr val="000000"/>
              </a:solidFill>
              <a:effectLst/>
              <a:uFillTx/>
              <a:latin typeface="Arial"/>
            </a:endParaRPr>
          </a:p>
          <a:p>
            <a:pPr algn="just">
              <a:lnSpc>
                <a:spcPts val="2701"/>
              </a:lnSpc>
            </a:pPr>
            <a:r>
              <a:rPr lang="it-IT" sz="1600" b="1" u="none" strike="noStrike">
                <a:solidFill>
                  <a:srgbClr val="1F1F1F"/>
                </a:solidFill>
                <a:effectLst/>
                <a:uFillTx/>
                <a:latin typeface="Book Antiqua"/>
              </a:rPr>
              <a:t>Si è scoperto che le interruzioni della comunicazione contribuiscono a fallimenti in un quarto degli eventi avversi</a:t>
            </a:r>
            <a:endParaRPr lang="it-IT" sz="1600" b="0" u="none" strike="noStrike">
              <a:solidFill>
                <a:srgbClr val="000000"/>
              </a:solidFill>
              <a:effectLst/>
              <a:uFillTx/>
              <a:latin typeface="Arial"/>
            </a:endParaRPr>
          </a:p>
          <a:p>
            <a:pPr algn="r">
              <a:lnSpc>
                <a:spcPts val="2701"/>
              </a:lnSpc>
            </a:pPr>
            <a:r>
              <a:rPr lang="en-US" sz="1200" b="1" i="1" u="none" strike="noStrike">
                <a:solidFill>
                  <a:schemeClr val="dk1"/>
                </a:solidFill>
                <a:effectLst/>
                <a:uFillTx/>
                <a:latin typeface="Book Antiqua"/>
              </a:rPr>
              <a:t>Rogers SO et al. Analysis of surgical errors in closed malpractice claims at 4 liability insurers. Surgery. 2006;140:25-33</a:t>
            </a:r>
            <a:endParaRPr lang="it-IT" sz="1200" b="0" u="none" strike="noStrike">
              <a:solidFill>
                <a:srgbClr val="000000"/>
              </a:solidFill>
              <a:effectLst/>
              <a:uFillTx/>
              <a:latin typeface="Arial"/>
            </a:endParaRPr>
          </a:p>
        </p:txBody>
      </p:sp>
      <p:sp>
        <p:nvSpPr>
          <p:cNvPr id="417" name="CasellaDiTesto 1"/>
          <p:cNvSpPr/>
          <p:nvPr/>
        </p:nvSpPr>
        <p:spPr>
          <a:xfrm>
            <a:off x="0" y="85680"/>
            <a:ext cx="12191760" cy="43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200" b="1" u="none" strike="noStrike">
                <a:solidFill>
                  <a:schemeClr val="dk1"/>
                </a:solidFill>
                <a:effectLst/>
                <a:uFillTx/>
                <a:latin typeface="Book Antiqua"/>
              </a:rPr>
              <a:t>LA COMUNICAZIONE</a:t>
            </a:r>
            <a:endParaRPr lang="it-IT" sz="2200" b="0" u="none" strike="noStrike">
              <a:solidFill>
                <a:srgbClr val="000000"/>
              </a:solidFill>
              <a:effectLst/>
              <a:uFillTx/>
              <a:latin typeface="Arial"/>
            </a:endParaRPr>
          </a:p>
        </p:txBody>
      </p:sp>
      <p:pic>
        <p:nvPicPr>
          <p:cNvPr id="418" name="Picture 2" descr="Catena e anello debole - Christiaan Barnard"/>
          <p:cNvPicPr/>
          <p:nvPr/>
        </p:nvPicPr>
        <p:blipFill>
          <a:blip r:embed="rId2"/>
          <a:stretch/>
        </p:blipFill>
        <p:spPr>
          <a:xfrm>
            <a:off x="4362480" y="4041720"/>
            <a:ext cx="3466800" cy="2030040"/>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asellaDiTesto 1"/>
          <p:cNvSpPr/>
          <p:nvPr/>
        </p:nvSpPr>
        <p:spPr>
          <a:xfrm>
            <a:off x="0" y="103320"/>
            <a:ext cx="12191760" cy="43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200" b="1" u="none" strike="noStrike">
                <a:solidFill>
                  <a:schemeClr val="dk1"/>
                </a:solidFill>
                <a:effectLst/>
                <a:uFillTx/>
                <a:latin typeface="Book Antiqua"/>
              </a:rPr>
              <a:t>DIAGNOSI PRECOCE</a:t>
            </a:r>
            <a:endParaRPr lang="it-IT" sz="2200" b="0" u="none" strike="noStrike">
              <a:solidFill>
                <a:srgbClr val="000000"/>
              </a:solidFill>
              <a:effectLst/>
              <a:uFillTx/>
              <a:latin typeface="Arial"/>
            </a:endParaRPr>
          </a:p>
        </p:txBody>
      </p:sp>
      <p:sp>
        <p:nvSpPr>
          <p:cNvPr id="420" name="Ovale 2"/>
          <p:cNvSpPr/>
          <p:nvPr/>
        </p:nvSpPr>
        <p:spPr>
          <a:xfrm>
            <a:off x="4406760" y="627120"/>
            <a:ext cx="3377880" cy="1231560"/>
          </a:xfrm>
          <a:prstGeom prst="ellipse">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chemeClr val="lt1"/>
                </a:solidFill>
                <a:effectLst/>
                <a:uFillTx/>
                <a:latin typeface="Book Antiqua"/>
              </a:rPr>
              <a:t>Diagnosi precoce </a:t>
            </a:r>
            <a:endParaRPr lang="it-IT" sz="1600" b="0" u="none" strike="noStrike">
              <a:solidFill>
                <a:srgbClr val="FFFFFF"/>
              </a:solidFill>
              <a:effectLst/>
              <a:uFillTx/>
              <a:latin typeface="Arial"/>
            </a:endParaRPr>
          </a:p>
          <a:p>
            <a:pPr algn="ctr">
              <a:lnSpc>
                <a:spcPct val="100000"/>
              </a:lnSpc>
            </a:pPr>
            <a:r>
              <a:rPr lang="it-IT" sz="1600" b="1" u="none" strike="noStrike">
                <a:solidFill>
                  <a:schemeClr val="lt1"/>
                </a:solidFill>
                <a:effectLst/>
                <a:uFillTx/>
                <a:latin typeface="Book Antiqua"/>
              </a:rPr>
              <a:t>= </a:t>
            </a:r>
            <a:endParaRPr lang="it-IT" sz="1600" b="0" u="none" strike="noStrike">
              <a:solidFill>
                <a:srgbClr val="FFFFFF"/>
              </a:solidFill>
              <a:effectLst/>
              <a:uFillTx/>
              <a:latin typeface="Arial"/>
            </a:endParaRPr>
          </a:p>
          <a:p>
            <a:pPr algn="ctr">
              <a:lnSpc>
                <a:spcPct val="100000"/>
              </a:lnSpc>
            </a:pPr>
            <a:r>
              <a:rPr lang="it-IT" sz="1600" b="1" u="none" strike="noStrike">
                <a:solidFill>
                  <a:schemeClr val="lt1"/>
                </a:solidFill>
                <a:effectLst/>
                <a:uFillTx/>
                <a:latin typeface="Book Antiqua"/>
              </a:rPr>
              <a:t>Intervento tempestivo</a:t>
            </a:r>
            <a:endParaRPr lang="it-IT" sz="1600" b="0" u="none" strike="noStrike">
              <a:solidFill>
                <a:srgbClr val="FFFFFF"/>
              </a:solidFill>
              <a:effectLst/>
              <a:uFillTx/>
              <a:latin typeface="Arial"/>
            </a:endParaRPr>
          </a:p>
        </p:txBody>
      </p:sp>
      <p:sp>
        <p:nvSpPr>
          <p:cNvPr id="421" name="Ovale 3"/>
          <p:cNvSpPr/>
          <p:nvPr/>
        </p:nvSpPr>
        <p:spPr>
          <a:xfrm>
            <a:off x="1473120" y="2525760"/>
            <a:ext cx="3449160" cy="1418760"/>
          </a:xfrm>
          <a:prstGeom prst="ellipse">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chemeClr val="lt1"/>
                </a:solidFill>
                <a:effectLst/>
                <a:uFillTx/>
                <a:latin typeface="Book Antiqua"/>
              </a:rPr>
              <a:t>Riduzione delle morbilità</a:t>
            </a:r>
            <a:endParaRPr lang="it-IT" sz="1600" b="0" u="none" strike="noStrike">
              <a:solidFill>
                <a:srgbClr val="FFFFFF"/>
              </a:solidFill>
              <a:effectLst/>
              <a:uFillTx/>
              <a:latin typeface="Arial"/>
            </a:endParaRPr>
          </a:p>
        </p:txBody>
      </p:sp>
      <p:sp>
        <p:nvSpPr>
          <p:cNvPr id="422" name="Ovale 4"/>
          <p:cNvSpPr/>
          <p:nvPr/>
        </p:nvSpPr>
        <p:spPr>
          <a:xfrm>
            <a:off x="4554360" y="4707000"/>
            <a:ext cx="3082680" cy="1230120"/>
          </a:xfrm>
          <a:prstGeom prst="ellipse">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chemeClr val="lt1"/>
                </a:solidFill>
                <a:effectLst/>
                <a:uFillTx/>
                <a:latin typeface="Book Antiqua"/>
              </a:rPr>
              <a:t>Riduzione dei costi</a:t>
            </a:r>
            <a:endParaRPr lang="it-IT" sz="1600" b="0" u="none" strike="noStrike">
              <a:solidFill>
                <a:srgbClr val="FFFFFF"/>
              </a:solidFill>
              <a:effectLst/>
              <a:uFillTx/>
              <a:latin typeface="Arial"/>
            </a:endParaRPr>
          </a:p>
        </p:txBody>
      </p:sp>
      <p:sp>
        <p:nvSpPr>
          <p:cNvPr id="423" name="Ovale 5"/>
          <p:cNvSpPr/>
          <p:nvPr/>
        </p:nvSpPr>
        <p:spPr>
          <a:xfrm>
            <a:off x="7338960" y="2525760"/>
            <a:ext cx="3379320" cy="1418760"/>
          </a:xfrm>
          <a:prstGeom prst="ellipse">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u="none" strike="noStrike">
                <a:solidFill>
                  <a:schemeClr val="lt1"/>
                </a:solidFill>
                <a:effectLst/>
                <a:uFillTx/>
                <a:latin typeface="Book Antiqua"/>
              </a:rPr>
              <a:t>Migliore pianificazione terapeutica</a:t>
            </a:r>
            <a:endParaRPr lang="it-IT" sz="1600" b="0" u="none" strike="noStrike">
              <a:solidFill>
                <a:srgbClr val="FFFFFF"/>
              </a:solidFill>
              <a:effectLst/>
              <a:uFillTx/>
              <a:latin typeface="Arial"/>
            </a:endParaRPr>
          </a:p>
        </p:txBody>
      </p:sp>
      <p:sp>
        <p:nvSpPr>
          <p:cNvPr id="424" name="Freccia in giù 6"/>
          <p:cNvSpPr/>
          <p:nvPr/>
        </p:nvSpPr>
        <p:spPr>
          <a:xfrm rot="1956600">
            <a:off x="4290840" y="1630080"/>
            <a:ext cx="390240" cy="1069560"/>
          </a:xfrm>
          <a:prstGeom prst="downArrow">
            <a:avLst>
              <a:gd name="adj1" fmla="val 50000"/>
              <a:gd name="adj2" fmla="val 50000"/>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600" b="1" u="none" strike="noStrike">
              <a:solidFill>
                <a:schemeClr val="lt1"/>
              </a:solidFill>
              <a:effectLst/>
              <a:uFillTx/>
              <a:latin typeface="Book Antiqua"/>
            </a:endParaRPr>
          </a:p>
        </p:txBody>
      </p:sp>
      <p:sp>
        <p:nvSpPr>
          <p:cNvPr id="425" name="Freccia in giù 7"/>
          <p:cNvSpPr/>
          <p:nvPr/>
        </p:nvSpPr>
        <p:spPr>
          <a:xfrm rot="19905600">
            <a:off x="4281120" y="3900600"/>
            <a:ext cx="391680" cy="1122120"/>
          </a:xfrm>
          <a:prstGeom prst="downArrow">
            <a:avLst>
              <a:gd name="adj1" fmla="val 50000"/>
              <a:gd name="adj2" fmla="val 50000"/>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600" b="1" u="none" strike="noStrike">
              <a:solidFill>
                <a:schemeClr val="lt1"/>
              </a:solidFill>
              <a:effectLst/>
              <a:uFillTx/>
              <a:latin typeface="Book Antiqua"/>
            </a:endParaRPr>
          </a:p>
        </p:txBody>
      </p:sp>
      <p:sp>
        <p:nvSpPr>
          <p:cNvPr id="426" name="Freccia in giù 8"/>
          <p:cNvSpPr/>
          <p:nvPr/>
        </p:nvSpPr>
        <p:spPr>
          <a:xfrm rot="19813200">
            <a:off x="7492680" y="1635120"/>
            <a:ext cx="390240" cy="1069560"/>
          </a:xfrm>
          <a:prstGeom prst="downArrow">
            <a:avLst>
              <a:gd name="adj1" fmla="val 50000"/>
              <a:gd name="adj2" fmla="val 50000"/>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600" b="1" u="none" strike="noStrike">
              <a:solidFill>
                <a:schemeClr val="lt1"/>
              </a:solidFill>
              <a:effectLst/>
              <a:uFillTx/>
              <a:latin typeface="Book Antiqua"/>
            </a:endParaRPr>
          </a:p>
        </p:txBody>
      </p:sp>
      <p:sp>
        <p:nvSpPr>
          <p:cNvPr id="427" name="Freccia in giù 9"/>
          <p:cNvSpPr/>
          <p:nvPr/>
        </p:nvSpPr>
        <p:spPr>
          <a:xfrm rot="1714800">
            <a:off x="7494840" y="3873240"/>
            <a:ext cx="391680" cy="1122120"/>
          </a:xfrm>
          <a:prstGeom prst="downArrow">
            <a:avLst>
              <a:gd name="adj1" fmla="val 50000"/>
              <a:gd name="adj2" fmla="val 50000"/>
            </a:avLst>
          </a:prstGeom>
          <a:solidFill>
            <a:srgbClr val="4A66AC"/>
          </a:solidFill>
          <a:ln>
            <a:solidFill>
              <a:srgbClr val="000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600" b="1" u="none" strike="noStrike">
              <a:solidFill>
                <a:schemeClr val="lt1"/>
              </a:solidFill>
              <a:effectLst/>
              <a:uFillTx/>
              <a:latin typeface="Book Antiqu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asellaDiTesto 2"/>
          <p:cNvSpPr/>
          <p:nvPr/>
        </p:nvSpPr>
        <p:spPr>
          <a:xfrm>
            <a:off x="2241720" y="1765440"/>
            <a:ext cx="8294400" cy="175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222222"/>
              </a:buClr>
              <a:buFont typeface="Wingdings" charset="2"/>
              <a:buChar char=""/>
            </a:pPr>
            <a:r>
              <a:rPr lang="it-IT" sz="1800" b="1" u="none" strike="noStrike">
                <a:solidFill>
                  <a:srgbClr val="222222"/>
                </a:solidFill>
                <a:effectLst/>
                <a:uFillTx/>
                <a:latin typeface="Book Antiqua"/>
              </a:rPr>
              <a:t>La tachicardia ‘’inspiegata’’ è spesso il primo segno di complicanza grave</a:t>
            </a:r>
            <a:endParaRPr lang="it-IT" sz="1800" b="0" u="none" strike="noStrike">
              <a:solidFill>
                <a:srgbClr val="000000"/>
              </a:solidFill>
              <a:effectLst/>
              <a:uFillTx/>
              <a:latin typeface="Arial"/>
            </a:endParaRPr>
          </a:p>
          <a:p>
            <a:pPr>
              <a:lnSpc>
                <a:spcPct val="100000"/>
              </a:lnSpc>
            </a:pPr>
            <a:endParaRPr lang="it-IT" sz="1800" b="0" u="none" strike="noStrike">
              <a:solidFill>
                <a:srgbClr val="000000"/>
              </a:solidFill>
              <a:effectLst/>
              <a:uFillTx/>
              <a:latin typeface="Arial"/>
            </a:endParaRPr>
          </a:p>
          <a:p>
            <a:pPr marL="285840" indent="-285840">
              <a:lnSpc>
                <a:spcPct val="100000"/>
              </a:lnSpc>
              <a:buClr>
                <a:srgbClr val="222222"/>
              </a:buClr>
              <a:buFont typeface="Wingdings" charset="2"/>
              <a:buChar char=""/>
            </a:pPr>
            <a:r>
              <a:rPr lang="it-IT" sz="1800" b="1" u="none" strike="noStrike">
                <a:solidFill>
                  <a:srgbClr val="222222"/>
                </a:solidFill>
                <a:effectLst/>
                <a:uFillTx/>
                <a:latin typeface="Book Antiqua"/>
              </a:rPr>
              <a:t>Il tempo è un fattore critico: agire precocemente salva vite</a:t>
            </a:r>
            <a:endParaRPr lang="it-IT" sz="1800" b="0" u="none" strike="noStrike">
              <a:solidFill>
                <a:srgbClr val="000000"/>
              </a:solidFill>
              <a:effectLst/>
              <a:uFillTx/>
              <a:latin typeface="Arial"/>
            </a:endParaRPr>
          </a:p>
          <a:p>
            <a:pPr>
              <a:lnSpc>
                <a:spcPct val="100000"/>
              </a:lnSpc>
            </a:pPr>
            <a:endParaRPr lang="it-IT" sz="1800" b="0" u="none" strike="noStrike">
              <a:solidFill>
                <a:srgbClr val="000000"/>
              </a:solidFill>
              <a:effectLst/>
              <a:uFillTx/>
              <a:latin typeface="Arial"/>
            </a:endParaRPr>
          </a:p>
          <a:p>
            <a:pPr marL="285840" indent="-285840">
              <a:lnSpc>
                <a:spcPct val="100000"/>
              </a:lnSpc>
              <a:buClr>
                <a:srgbClr val="222222"/>
              </a:buClr>
              <a:buFont typeface="Wingdings" charset="2"/>
              <a:buChar char=""/>
            </a:pPr>
            <a:r>
              <a:rPr lang="it-IT" sz="1800" b="1" u="none" strike="noStrike">
                <a:solidFill>
                  <a:srgbClr val="222222"/>
                </a:solidFill>
                <a:effectLst/>
                <a:uFillTx/>
                <a:latin typeface="Book Antiqua"/>
              </a:rPr>
              <a:t>Meglio una chiamata in più che una chiamata tardiva</a:t>
            </a:r>
            <a:endParaRPr lang="it-IT" sz="1800" b="0" u="none" strike="noStrike">
              <a:solidFill>
                <a:srgbClr val="000000"/>
              </a:solidFill>
              <a:effectLst/>
              <a:uFillTx/>
              <a:latin typeface="Arial"/>
            </a:endParaRPr>
          </a:p>
          <a:p>
            <a:pPr>
              <a:lnSpc>
                <a:spcPct val="100000"/>
              </a:lnSpc>
            </a:pPr>
            <a:endParaRPr lang="it-IT" sz="1800" b="0" u="none" strike="noStrike">
              <a:solidFill>
                <a:srgbClr val="000000"/>
              </a:solidFill>
              <a:effectLst/>
              <a:uFillTx/>
              <a:latin typeface="Arial"/>
            </a:endParaRPr>
          </a:p>
        </p:txBody>
      </p:sp>
      <p:sp>
        <p:nvSpPr>
          <p:cNvPr id="429" name="CasellaDiTesto 3"/>
          <p:cNvSpPr/>
          <p:nvPr/>
        </p:nvSpPr>
        <p:spPr>
          <a:xfrm>
            <a:off x="0" y="728640"/>
            <a:ext cx="12191760" cy="39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u="none" strike="noStrike">
                <a:solidFill>
                  <a:schemeClr val="dk1"/>
                </a:solidFill>
                <a:effectLst/>
                <a:uFillTx/>
                <a:latin typeface="Book Antiqua"/>
              </a:rPr>
              <a:t>CONCLUSIONI</a:t>
            </a:r>
            <a:endParaRPr lang="it-IT" sz="2000" b="0" u="none" strike="noStrike">
              <a:solidFill>
                <a:srgbClr val="000000"/>
              </a:solidFill>
              <a:effectLst/>
              <a:uFillTx/>
              <a:latin typeface="Arial"/>
            </a:endParaRPr>
          </a:p>
        </p:txBody>
      </p:sp>
      <p:sp>
        <p:nvSpPr>
          <p:cNvPr id="430" name="CasellaDiTesto 5"/>
          <p:cNvSpPr/>
          <p:nvPr/>
        </p:nvSpPr>
        <p:spPr>
          <a:xfrm>
            <a:off x="1805040" y="4062240"/>
            <a:ext cx="8581680" cy="107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400" b="1" u="none" strike="noStrike">
                <a:solidFill>
                  <a:srgbClr val="2E3D92"/>
                </a:solidFill>
                <a:effectLst/>
                <a:uFillTx/>
                <a:latin typeface="Book Antiqua"/>
              </a:rPr>
              <a:t>È men male agitarsi nel dubbio, che il riposar nell'errore</a:t>
            </a:r>
            <a:endParaRPr lang="it-IT" sz="2400" b="0" u="none" strike="noStrike">
              <a:solidFill>
                <a:srgbClr val="000000"/>
              </a:solidFill>
              <a:effectLst/>
              <a:uFillTx/>
              <a:latin typeface="Arial"/>
            </a:endParaRPr>
          </a:p>
          <a:p>
            <a:pPr algn="ctr">
              <a:lnSpc>
                <a:spcPct val="100000"/>
              </a:lnSpc>
            </a:pPr>
            <a:endParaRPr lang="it-IT" sz="2400" b="0" u="none" strike="noStrike">
              <a:solidFill>
                <a:srgbClr val="000000"/>
              </a:solidFill>
              <a:effectLst/>
              <a:uFillTx/>
              <a:latin typeface="Arial"/>
            </a:endParaRPr>
          </a:p>
          <a:p>
            <a:pPr algn="r">
              <a:lnSpc>
                <a:spcPct val="100000"/>
              </a:lnSpc>
            </a:pPr>
            <a:r>
              <a:rPr lang="it-IT" sz="1600" b="1" i="1" u="none" strike="noStrike">
                <a:solidFill>
                  <a:srgbClr val="2E3D92"/>
                </a:solidFill>
                <a:effectLst/>
                <a:uFillTx/>
                <a:latin typeface="Book Antiqua"/>
              </a:rPr>
              <a:t>Alessandro Manzoni</a:t>
            </a:r>
            <a:endParaRPr lang="it-IT" sz="1600" b="0" u="none" strike="noStrike">
              <a:solidFill>
                <a:srgbClr val="000000"/>
              </a:solidFill>
              <a:effectLst/>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5103720" y="5082120"/>
            <a:ext cx="7087680" cy="1460160"/>
          </a:xfrm>
          <a:prstGeom prst="rect">
            <a:avLst/>
          </a:prstGeom>
          <a:noFill/>
          <a:ln w="0">
            <a:noFill/>
          </a:ln>
        </p:spPr>
        <p:txBody>
          <a:bodyPr lIns="91440" tIns="45720" rIns="91440" bIns="45720" anchor="b">
            <a:normAutofit/>
          </a:bodyPr>
          <a:lstStyle/>
          <a:p>
            <a:pPr indent="0" algn="ctr">
              <a:lnSpc>
                <a:spcPct val="90000"/>
              </a:lnSpc>
              <a:buNone/>
            </a:pPr>
            <a:r>
              <a:rPr lang="it-IT" sz="3600" b="1" u="none" strike="noStrike" spc="-51">
                <a:solidFill>
                  <a:srgbClr val="2E3D92"/>
                </a:solidFill>
                <a:effectLst/>
                <a:uFillTx/>
                <a:latin typeface="Book Antiqua"/>
              </a:rPr>
              <a:t>Grazie per l’attenzione</a:t>
            </a:r>
            <a:br>
              <a:rPr sz="3600"/>
            </a:br>
            <a:endParaRPr lang="it-IT" sz="3600" b="0" u="none" strike="noStrike">
              <a:solidFill>
                <a:schemeClr val="dk1"/>
              </a:solidFill>
              <a:effectLst/>
              <a:uFillTx/>
              <a:latin typeface="Calibri"/>
            </a:endParaRPr>
          </a:p>
        </p:txBody>
      </p:sp>
      <p:sp>
        <p:nvSpPr>
          <p:cNvPr id="432" name="CasellaDiTesto 5"/>
          <p:cNvSpPr/>
          <p:nvPr/>
        </p:nvSpPr>
        <p:spPr>
          <a:xfrm>
            <a:off x="5285880" y="1341360"/>
            <a:ext cx="6724080" cy="36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400" b="1" u="none" strike="noStrike">
                <a:solidFill>
                  <a:srgbClr val="2E3D92"/>
                </a:solidFill>
                <a:effectLst/>
                <a:uFillTx/>
                <a:latin typeface="Book Antiqua"/>
              </a:rPr>
              <a:t>…quando c’è il minimo dubbio, non ci sono dubbi</a:t>
            </a:r>
            <a:endParaRPr lang="it-IT" sz="2400" b="0" u="none" strike="noStrike">
              <a:solidFill>
                <a:srgbClr val="000000"/>
              </a:solidFill>
              <a:effectLst/>
              <a:uFillTx/>
              <a:latin typeface="Arial"/>
            </a:endParaRPr>
          </a:p>
          <a:p>
            <a:pPr algn="ctr">
              <a:lnSpc>
                <a:spcPct val="100000"/>
              </a:lnSpc>
            </a:pPr>
            <a:endParaRPr lang="it-IT" sz="24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endParaRPr lang="it-IT" sz="1600" b="0" u="none" strike="noStrike">
              <a:solidFill>
                <a:srgbClr val="000000"/>
              </a:solidFill>
              <a:effectLst/>
              <a:uFillTx/>
              <a:latin typeface="Arial"/>
            </a:endParaRPr>
          </a:p>
          <a:p>
            <a:pPr algn="r">
              <a:lnSpc>
                <a:spcPct val="100000"/>
              </a:lnSpc>
            </a:pPr>
            <a:r>
              <a:rPr lang="it-IT" sz="1600" b="1" i="1" u="none" strike="noStrike">
                <a:solidFill>
                  <a:srgbClr val="2E3D92"/>
                </a:solidFill>
                <a:effectLst/>
                <a:uFillTx/>
                <a:latin typeface="Book Antiqua"/>
              </a:rPr>
              <a:t>Ronin</a:t>
            </a:r>
            <a:endParaRPr lang="it-IT" sz="1600" b="0" u="none" strike="noStrike">
              <a:solidFill>
                <a:srgbClr val="000000"/>
              </a:solidFill>
              <a:effectLst/>
              <a:uFillTx/>
              <a:latin typeface="Arial"/>
            </a:endParaRPr>
          </a:p>
        </p:txBody>
      </p:sp>
      <p:pic>
        <p:nvPicPr>
          <p:cNvPr id="433" name="Picture 4" descr="Robert De Niro in Ronin (1998) 👏🏼 • • • • • • 📸 What are your thoughts  on this film? Comment below! 👇🏼 And swipe left to see more! 👈🏼 -"/>
          <p:cNvPicPr/>
          <p:nvPr/>
        </p:nvPicPr>
        <p:blipFill>
          <a:blip r:embed="rId2"/>
          <a:stretch/>
        </p:blipFill>
        <p:spPr>
          <a:xfrm>
            <a:off x="7581240" y="2327760"/>
            <a:ext cx="2133360" cy="213336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asellaDiTesto 1"/>
          <p:cNvSpPr/>
          <p:nvPr/>
        </p:nvSpPr>
        <p:spPr>
          <a:xfrm>
            <a:off x="0" y="376200"/>
            <a:ext cx="12191760" cy="43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200" b="1" u="none" strike="noStrike">
                <a:solidFill>
                  <a:schemeClr val="dk1"/>
                </a:solidFill>
                <a:effectLst/>
                <a:uFillTx/>
                <a:latin typeface="Book Antiqua"/>
              </a:rPr>
              <a:t>CHIRURGIA BARIATRICA E SUA COMPLESSITÀ</a:t>
            </a:r>
            <a:endParaRPr lang="it-IT" sz="2200" b="0" u="none" strike="noStrike">
              <a:solidFill>
                <a:srgbClr val="000000"/>
              </a:solidFill>
              <a:effectLst/>
              <a:uFillTx/>
              <a:latin typeface="Arial"/>
            </a:endParaRPr>
          </a:p>
        </p:txBody>
      </p:sp>
      <p:sp>
        <p:nvSpPr>
          <p:cNvPr id="289" name="CasellaDiTesto 2"/>
          <p:cNvSpPr/>
          <p:nvPr/>
        </p:nvSpPr>
        <p:spPr>
          <a:xfrm>
            <a:off x="0" y="1049400"/>
            <a:ext cx="12191760" cy="36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800" b="1" u="none" strike="noStrike">
                <a:solidFill>
                  <a:srgbClr val="2E3D92"/>
                </a:solidFill>
                <a:effectLst/>
                <a:uFillTx/>
                <a:latin typeface="Book Antiqua"/>
              </a:rPr>
              <a:t>La chirurgia bariatrica è da considerarsi una chirurgia addominale maggiore (CAM)</a:t>
            </a:r>
            <a:endParaRPr lang="it-IT" sz="1800" b="0" u="none" strike="noStrike">
              <a:solidFill>
                <a:srgbClr val="000000"/>
              </a:solidFill>
              <a:effectLst/>
              <a:uFillTx/>
              <a:latin typeface="Arial"/>
            </a:endParaRPr>
          </a:p>
        </p:txBody>
      </p:sp>
      <p:sp>
        <p:nvSpPr>
          <p:cNvPr id="290" name="CasellaDiTesto 3"/>
          <p:cNvSpPr/>
          <p:nvPr/>
        </p:nvSpPr>
        <p:spPr>
          <a:xfrm>
            <a:off x="4554360" y="1660680"/>
            <a:ext cx="3082680" cy="33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spcBef>
                <a:spcPts val="751"/>
              </a:spcBef>
              <a:spcAft>
                <a:spcPts val="601"/>
              </a:spcAft>
              <a:buClr>
                <a:srgbClr val="000000"/>
              </a:buClr>
              <a:buFont typeface="Arial"/>
              <a:buChar char="•"/>
            </a:pPr>
            <a:r>
              <a:rPr lang="it-IT" sz="1800" b="1" u="none" strike="noStrike">
                <a:solidFill>
                  <a:schemeClr val="dk1"/>
                </a:solidFill>
                <a:effectLst/>
                <a:uFillTx/>
                <a:latin typeface="Book Antiqua"/>
              </a:rPr>
              <a:t>Complessa ed invasiva</a:t>
            </a:r>
            <a:endParaRPr lang="it-IT" sz="1800" b="0" u="none" strike="noStrike">
              <a:solidFill>
                <a:srgbClr val="000000"/>
              </a:solidFill>
              <a:effectLst/>
              <a:uFillTx/>
              <a:latin typeface="Arial"/>
            </a:endParaRPr>
          </a:p>
          <a:p>
            <a:pPr marL="285840" indent="-285840">
              <a:lnSpc>
                <a:spcPct val="100000"/>
              </a:lnSpc>
              <a:spcBef>
                <a:spcPts val="751"/>
              </a:spcBef>
              <a:spcAft>
                <a:spcPts val="601"/>
              </a:spcAft>
              <a:buClr>
                <a:srgbClr val="000000"/>
              </a:buClr>
              <a:buFont typeface="Arial"/>
              <a:buChar char="•"/>
            </a:pPr>
            <a:r>
              <a:rPr lang="it-IT" sz="1800" b="1" u="none" strike="noStrike">
                <a:solidFill>
                  <a:schemeClr val="dk1"/>
                </a:solidFill>
                <a:effectLst/>
                <a:uFillTx/>
                <a:latin typeface="Book Antiqua"/>
              </a:rPr>
              <a:t>Stress fisiologico</a:t>
            </a:r>
            <a:endParaRPr lang="it-IT" sz="1800" b="0" u="none" strike="noStrike">
              <a:solidFill>
                <a:srgbClr val="000000"/>
              </a:solidFill>
              <a:effectLst/>
              <a:uFillTx/>
              <a:latin typeface="Arial"/>
            </a:endParaRPr>
          </a:p>
          <a:p>
            <a:pPr marL="285840" indent="-285840">
              <a:lnSpc>
                <a:spcPct val="100000"/>
              </a:lnSpc>
              <a:spcBef>
                <a:spcPts val="751"/>
              </a:spcBef>
              <a:spcAft>
                <a:spcPts val="601"/>
              </a:spcAft>
              <a:buClr>
                <a:srgbClr val="000000"/>
              </a:buClr>
              <a:buFont typeface="Arial"/>
              <a:buChar char="•"/>
            </a:pPr>
            <a:r>
              <a:rPr lang="it-IT" sz="1800" b="1" u="none" strike="noStrike">
                <a:solidFill>
                  <a:schemeClr val="dk1"/>
                </a:solidFill>
                <a:effectLst/>
                <a:uFillTx/>
                <a:latin typeface="Book Antiqua"/>
              </a:rPr>
              <a:t>Anestesia generale</a:t>
            </a:r>
            <a:endParaRPr lang="it-IT" sz="1800" b="0" u="none" strike="noStrike">
              <a:solidFill>
                <a:srgbClr val="000000"/>
              </a:solidFill>
              <a:effectLst/>
              <a:uFillTx/>
              <a:latin typeface="Arial"/>
            </a:endParaRPr>
          </a:p>
          <a:p>
            <a:pPr marL="285840" indent="-285840">
              <a:lnSpc>
                <a:spcPct val="100000"/>
              </a:lnSpc>
              <a:spcBef>
                <a:spcPts val="751"/>
              </a:spcBef>
              <a:spcAft>
                <a:spcPts val="601"/>
              </a:spcAft>
              <a:buClr>
                <a:srgbClr val="000000"/>
              </a:buClr>
              <a:buFont typeface="Arial"/>
              <a:buChar char="•"/>
            </a:pPr>
            <a:r>
              <a:rPr lang="it-IT" sz="1800" b="1" u="none" strike="noStrike">
                <a:solidFill>
                  <a:schemeClr val="dk1"/>
                </a:solidFill>
                <a:effectLst/>
                <a:uFillTx/>
                <a:latin typeface="Book Antiqua"/>
              </a:rPr>
              <a:t>Ricovero post-operatorio</a:t>
            </a:r>
            <a:endParaRPr lang="it-IT" sz="1800" b="0" u="none" strike="noStrike">
              <a:solidFill>
                <a:srgbClr val="000000"/>
              </a:solidFill>
              <a:effectLst/>
              <a:uFillTx/>
              <a:latin typeface="Arial"/>
            </a:endParaRPr>
          </a:p>
          <a:p>
            <a:pPr marL="285840" indent="-285840">
              <a:lnSpc>
                <a:spcPct val="100000"/>
              </a:lnSpc>
              <a:spcBef>
                <a:spcPts val="751"/>
              </a:spcBef>
              <a:spcAft>
                <a:spcPts val="1500"/>
              </a:spcAft>
              <a:buClr>
                <a:srgbClr val="000000"/>
              </a:buClr>
              <a:buFont typeface="Arial"/>
              <a:buChar char="•"/>
            </a:pPr>
            <a:r>
              <a:rPr lang="it-IT" sz="1800" b="1" u="none" strike="noStrike">
                <a:solidFill>
                  <a:schemeClr val="dk1"/>
                </a:solidFill>
                <a:effectLst/>
                <a:uFillTx/>
                <a:latin typeface="Book Antiqua"/>
              </a:rPr>
              <a:t>Organizzazione</a:t>
            </a:r>
            <a:endParaRPr lang="it-IT" sz="1800" b="0" u="none" strike="noStrike">
              <a:solidFill>
                <a:srgbClr val="000000"/>
              </a:solidFill>
              <a:effectLst/>
              <a:uFillTx/>
              <a:latin typeface="Arial"/>
            </a:endParaRPr>
          </a:p>
          <a:p>
            <a:pPr marL="285840" indent="-285840">
              <a:lnSpc>
                <a:spcPct val="100000"/>
              </a:lnSpc>
              <a:spcBef>
                <a:spcPts val="751"/>
              </a:spcBef>
              <a:spcAft>
                <a:spcPts val="1500"/>
              </a:spcAft>
              <a:buClr>
                <a:srgbClr val="000000"/>
              </a:buClr>
              <a:buFont typeface="Arial"/>
              <a:buChar char="•"/>
            </a:pPr>
            <a:r>
              <a:rPr lang="it-IT" sz="1800" b="1" u="none" strike="noStrike">
                <a:solidFill>
                  <a:schemeClr val="dk1"/>
                </a:solidFill>
                <a:effectLst/>
                <a:uFillTx/>
                <a:latin typeface="Book Antiqua"/>
              </a:rPr>
              <a:t>Tipologia di pazienti</a:t>
            </a:r>
            <a:endParaRPr lang="it-IT" sz="1800" b="0" u="none" strike="noStrike">
              <a:solidFill>
                <a:srgbClr val="000000"/>
              </a:solidFill>
              <a:effectLst/>
              <a:uFillTx/>
              <a:latin typeface="Arial"/>
            </a:endParaRPr>
          </a:p>
          <a:p>
            <a:pPr>
              <a:lnSpc>
                <a:spcPct val="100000"/>
              </a:lnSpc>
              <a:spcBef>
                <a:spcPts val="751"/>
              </a:spcBef>
              <a:spcAft>
                <a:spcPts val="1500"/>
              </a:spcAft>
            </a:pPr>
            <a:endParaRPr lang="it-IT" sz="1800" b="0" u="none" strike="noStrike">
              <a:solidFill>
                <a:srgbClr val="000000"/>
              </a:solidFill>
              <a:effectLst/>
              <a:uFillTx/>
              <a:latin typeface="Arial"/>
            </a:endParaRPr>
          </a:p>
        </p:txBody>
      </p:sp>
      <p:sp>
        <p:nvSpPr>
          <p:cNvPr id="291" name="CasellaDiTesto 5"/>
          <p:cNvSpPr/>
          <p:nvPr/>
        </p:nvSpPr>
        <p:spPr>
          <a:xfrm>
            <a:off x="676440" y="4573440"/>
            <a:ext cx="10839240" cy="147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51"/>
              </a:spcBef>
              <a:spcAft>
                <a:spcPts val="1500"/>
              </a:spcAft>
            </a:pPr>
            <a:r>
              <a:rPr lang="it-IT" sz="1800" b="1" u="none" strike="noStrike">
                <a:solidFill>
                  <a:srgbClr val="FF0000"/>
                </a:solidFill>
                <a:effectLst/>
                <a:uFillTx/>
                <a:latin typeface="Book Antiqua"/>
              </a:rPr>
              <a:t>La chirurgia bariatrica non termina con l'intervento: essa implica un percorso post-operatorio lungo e complesso, in cui il follow-up nutrizionale, psicologico e medico è fondamentale per garantire il successo a lungo termine, prevenire complicanze e favorire l’adozione di uno stile di vita sano.          La mancata aderenza al follow-up può compromettere i risultati, aumentando il rischio di insuccesso o di complicanze tardive</a:t>
            </a:r>
            <a:endParaRPr lang="it-IT" sz="1800" b="0" u="none" strike="noStrike">
              <a:solidFill>
                <a:srgbClr val="000000"/>
              </a:solidFill>
              <a:effectLst/>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asellaDiTesto 1"/>
          <p:cNvSpPr/>
          <p:nvPr/>
        </p:nvSpPr>
        <p:spPr>
          <a:xfrm>
            <a:off x="0" y="152280"/>
            <a:ext cx="12191760" cy="76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200" b="1" u="none" strike="noStrike">
                <a:solidFill>
                  <a:schemeClr val="dk1"/>
                </a:solidFill>
                <a:effectLst/>
                <a:uFillTx/>
                <a:latin typeface="Book Antiqua"/>
              </a:rPr>
              <a:t>CLASSIFICAZIONE DELLE COMPLICANZE </a:t>
            </a:r>
            <a:endParaRPr lang="it-IT" sz="2200" b="0" u="none" strike="noStrike">
              <a:solidFill>
                <a:srgbClr val="000000"/>
              </a:solidFill>
              <a:effectLst/>
              <a:uFillTx/>
              <a:latin typeface="Arial"/>
            </a:endParaRPr>
          </a:p>
          <a:p>
            <a:pPr algn="ctr">
              <a:lnSpc>
                <a:spcPct val="100000"/>
              </a:lnSpc>
            </a:pPr>
            <a:r>
              <a:rPr lang="it-IT" sz="2200" b="1" u="none" strike="noStrike">
                <a:solidFill>
                  <a:schemeClr val="dk1"/>
                </a:solidFill>
                <a:effectLst/>
                <a:uFillTx/>
                <a:latin typeface="Book Antiqua"/>
              </a:rPr>
              <a:t>POST-CHIRURGICHE</a:t>
            </a:r>
            <a:endParaRPr lang="it-IT" sz="2200" b="0" u="none" strike="noStrike">
              <a:solidFill>
                <a:srgbClr val="000000"/>
              </a:solidFill>
              <a:effectLst/>
              <a:uFillTx/>
              <a:latin typeface="Arial"/>
            </a:endParaRPr>
          </a:p>
        </p:txBody>
      </p:sp>
      <p:grpSp>
        <p:nvGrpSpPr>
          <p:cNvPr id="293" name="Gruppo 2"/>
          <p:cNvGrpSpPr/>
          <p:nvPr/>
        </p:nvGrpSpPr>
        <p:grpSpPr>
          <a:xfrm>
            <a:off x="2511360" y="1049400"/>
            <a:ext cx="7502040" cy="4935240"/>
            <a:chOff x="2511360" y="1049400"/>
            <a:chExt cx="7502040" cy="4935240"/>
          </a:xfrm>
        </p:grpSpPr>
        <p:sp>
          <p:nvSpPr>
            <p:cNvPr id="294" name="CasellaDiTesto 3"/>
            <p:cNvSpPr/>
            <p:nvPr/>
          </p:nvSpPr>
          <p:spPr>
            <a:xfrm>
              <a:off x="2511360" y="1112760"/>
              <a:ext cx="3408120" cy="298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222222"/>
                </a:buClr>
                <a:buFont typeface="Wingdings" charset="2"/>
                <a:buChar char=""/>
              </a:pPr>
              <a:r>
                <a:rPr lang="it-IT" sz="1600" b="1" u="none" strike="noStrike">
                  <a:solidFill>
                    <a:srgbClr val="222222"/>
                  </a:solidFill>
                  <a:effectLst/>
                  <a:uFillTx/>
                  <a:latin typeface="Book Antiqua"/>
                </a:rPr>
                <a:t>Precoci (entro 30 giorni): </a:t>
              </a: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1600" b="0" u="none" strike="noStrike">
                <a:solidFill>
                  <a:srgbClr val="000000"/>
                </a:solidFill>
                <a:effectLst/>
                <a:uFillTx/>
                <a:latin typeface="Arial"/>
              </a:endParaRPr>
            </a:p>
            <a:p>
              <a:pPr>
                <a:lnSpc>
                  <a:spcPct val="100000"/>
                </a:lnSpc>
              </a:pPr>
              <a:endParaRPr lang="it-IT" sz="900" b="0" u="none" strike="noStrike">
                <a:solidFill>
                  <a:srgbClr val="000000"/>
                </a:solidFill>
                <a:effectLst/>
                <a:uFillTx/>
                <a:latin typeface="Arial"/>
              </a:endParaRPr>
            </a:p>
            <a:p>
              <a:pPr>
                <a:lnSpc>
                  <a:spcPct val="100000"/>
                </a:lnSpc>
              </a:pPr>
              <a:endParaRPr lang="it-IT" sz="300" b="0" u="none" strike="noStrike">
                <a:solidFill>
                  <a:srgbClr val="000000"/>
                </a:solidFill>
                <a:effectLst/>
                <a:uFillTx/>
                <a:latin typeface="Arial"/>
              </a:endParaRPr>
            </a:p>
            <a:p>
              <a:pPr marL="285840" indent="-285840">
                <a:lnSpc>
                  <a:spcPct val="100000"/>
                </a:lnSpc>
                <a:buClr>
                  <a:srgbClr val="222222"/>
                </a:buClr>
                <a:buFont typeface="Wingdings" charset="2"/>
                <a:buChar char=""/>
              </a:pPr>
              <a:r>
                <a:rPr lang="it-IT" sz="1600" b="1" u="none" strike="noStrike">
                  <a:solidFill>
                    <a:srgbClr val="222222"/>
                  </a:solidFill>
                  <a:effectLst/>
                  <a:uFillTx/>
                  <a:latin typeface="Book Antiqua"/>
                </a:rPr>
                <a:t>Tardive (dopo 30 giorni) : </a:t>
              </a:r>
              <a:endParaRPr lang="it-IT" sz="1600" b="0" u="none" strike="noStrike">
                <a:solidFill>
                  <a:srgbClr val="000000"/>
                </a:solidFill>
                <a:effectLst/>
                <a:uFillTx/>
                <a:latin typeface="Arial"/>
              </a:endParaRPr>
            </a:p>
          </p:txBody>
        </p:sp>
        <p:sp>
          <p:nvSpPr>
            <p:cNvPr id="295" name="CasellaDiTesto 4"/>
            <p:cNvSpPr/>
            <p:nvPr/>
          </p:nvSpPr>
          <p:spPr>
            <a:xfrm>
              <a:off x="5651640" y="3672360"/>
              <a:ext cx="3593160" cy="231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Stenosi</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Ulcere marginali</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Carenze nutrizionali</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Ernie interne</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Occlusioni</a:t>
              </a:r>
              <a:endParaRPr lang="it-IT" sz="1600" b="0" u="none" strike="noStrike">
                <a:solidFill>
                  <a:srgbClr val="000000"/>
                </a:solidFill>
                <a:effectLst/>
                <a:uFillTx/>
                <a:latin typeface="Arial"/>
              </a:endParaRPr>
            </a:p>
            <a:p>
              <a:pPr marL="285840" indent="-285840">
                <a:lnSpc>
                  <a:spcPct val="150000"/>
                </a:lnSpc>
                <a:buClr>
                  <a:srgbClr val="000000"/>
                </a:buClr>
                <a:buFont typeface="Wingdings" charset="2"/>
                <a:buChar char=""/>
              </a:pPr>
              <a:r>
                <a:rPr lang="it-IT" sz="1600" b="1" u="none" strike="noStrike">
                  <a:solidFill>
                    <a:schemeClr val="dk1"/>
                  </a:solidFill>
                  <a:effectLst/>
                  <a:uFillTx/>
                  <a:latin typeface="Book Antiqua"/>
                </a:rPr>
                <a:t>Sindromi aderenziali</a:t>
              </a:r>
              <a:endParaRPr lang="it-IT" sz="1600" b="0" u="none" strike="noStrike">
                <a:solidFill>
                  <a:srgbClr val="000000"/>
                </a:solidFill>
                <a:effectLst/>
                <a:uFillTx/>
                <a:latin typeface="Arial"/>
              </a:endParaRPr>
            </a:p>
          </p:txBody>
        </p:sp>
        <p:sp>
          <p:nvSpPr>
            <p:cNvPr id="296" name="CasellaDiTesto 5"/>
            <p:cNvSpPr/>
            <p:nvPr/>
          </p:nvSpPr>
          <p:spPr>
            <a:xfrm>
              <a:off x="5651640" y="1049400"/>
              <a:ext cx="4361760" cy="346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Tromboembolie</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Infezioni della ferita/sito chirurgico</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Occlusioni</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Emorragie</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Fistole anastomotiche/deiscenze</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Insufficienza respiratoria</a:t>
              </a:r>
              <a:endParaRPr lang="it-IT" sz="1600" b="0" u="none" strike="noStrike">
                <a:solidFill>
                  <a:srgbClr val="000000"/>
                </a:solidFill>
                <a:effectLst/>
                <a:uFillTx/>
                <a:latin typeface="Arial"/>
              </a:endParaRPr>
            </a:p>
            <a:p>
              <a:pPr marL="285840" indent="-285840">
                <a:lnSpc>
                  <a:spcPct val="150000"/>
                </a:lnSpc>
                <a:buClr>
                  <a:srgbClr val="222222"/>
                </a:buClr>
                <a:buFont typeface="Wingdings" charset="2"/>
                <a:buChar char=""/>
              </a:pPr>
              <a:r>
                <a:rPr lang="it-IT" sz="1600" b="1" u="none" strike="noStrike">
                  <a:solidFill>
                    <a:srgbClr val="222222"/>
                  </a:solidFill>
                  <a:effectLst/>
                  <a:uFillTx/>
                  <a:latin typeface="Book Antiqua"/>
                </a:rPr>
                <a:t>Complicanze cardiovascolari</a:t>
              </a:r>
              <a:endParaRPr lang="it-IT" sz="1600" b="0" u="none" strike="noStrike">
                <a:solidFill>
                  <a:srgbClr val="000000"/>
                </a:solidFill>
                <a:effectLst/>
                <a:uFillTx/>
                <a:latin typeface="Arial"/>
              </a:endParaRPr>
            </a:p>
            <a:p>
              <a:pPr>
                <a:lnSpc>
                  <a:spcPct val="150000"/>
                </a:lnSpc>
              </a:pPr>
              <a:endParaRPr lang="it-IT" sz="1600" b="0" u="none" strike="noStrike">
                <a:solidFill>
                  <a:srgbClr val="000000"/>
                </a:solidFill>
                <a:effectLst/>
                <a:uFillTx/>
                <a:latin typeface="Arial"/>
              </a:endParaRPr>
            </a:p>
            <a:p>
              <a:pPr>
                <a:lnSpc>
                  <a:spcPct val="150000"/>
                </a:lnSpc>
              </a:pPr>
              <a:endParaRPr lang="it-IT" sz="1600" b="0" u="none" strike="noStrike">
                <a:solidFill>
                  <a:srgbClr val="000000"/>
                </a:solidFill>
                <a:effectLst/>
                <a:uFillTx/>
                <a:latin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asellaDiTesto 1"/>
          <p:cNvSpPr/>
          <p:nvPr/>
        </p:nvSpPr>
        <p:spPr>
          <a:xfrm>
            <a:off x="0" y="2549520"/>
            <a:ext cx="7000560" cy="101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u="none" strike="noStrike">
                <a:solidFill>
                  <a:schemeClr val="dk1"/>
                </a:solidFill>
                <a:effectLst/>
                <a:uFillTx/>
                <a:latin typeface="Book Antiqua"/>
              </a:rPr>
              <a:t>COMPLICANZE PRECOCI DI INTERESSE CHIRURGICO IN </a:t>
            </a:r>
            <a:endParaRPr lang="it-IT" sz="2000" b="0" u="none" strike="noStrike">
              <a:solidFill>
                <a:srgbClr val="000000"/>
              </a:solidFill>
              <a:effectLst/>
              <a:uFillTx/>
              <a:latin typeface="Arial"/>
            </a:endParaRPr>
          </a:p>
          <a:p>
            <a:pPr algn="ctr">
              <a:lnSpc>
                <a:spcPct val="100000"/>
              </a:lnSpc>
            </a:pPr>
            <a:r>
              <a:rPr lang="it-IT" sz="2000" b="1" u="none" strike="noStrike">
                <a:solidFill>
                  <a:schemeClr val="dk1"/>
                </a:solidFill>
                <a:effectLst/>
                <a:uFillTx/>
                <a:latin typeface="Book Antiqua"/>
              </a:rPr>
              <a:t>CHIRURGIA BARIATRICA </a:t>
            </a:r>
            <a:endParaRPr lang="it-IT" sz="2000" b="0" u="none" strike="noStrike">
              <a:solidFill>
                <a:srgbClr val="000000"/>
              </a:solidFill>
              <a:effectLst/>
              <a:uFillTx/>
              <a:latin typeface="Arial"/>
            </a:endParaRPr>
          </a:p>
        </p:txBody>
      </p:sp>
      <p:sp>
        <p:nvSpPr>
          <p:cNvPr id="298" name="Rettangolo 2"/>
          <p:cNvSpPr/>
          <p:nvPr/>
        </p:nvSpPr>
        <p:spPr>
          <a:xfrm>
            <a:off x="700092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000" b="1" u="none" strike="noStrike">
                <a:solidFill>
                  <a:schemeClr val="lt1"/>
                </a:solidFill>
                <a:effectLst/>
                <a:uFillTx/>
                <a:latin typeface="Book Antiqua"/>
              </a:rPr>
              <a:t>Emorragie</a:t>
            </a:r>
            <a:endParaRPr lang="it-IT" sz="2000" b="0" u="none" strike="noStrike">
              <a:solidFill>
                <a:srgbClr val="FFFFFF"/>
              </a:solidFill>
              <a:effectLst/>
              <a:uFillTx/>
              <a:latin typeface="Arial"/>
            </a:endParaRPr>
          </a:p>
        </p:txBody>
      </p:sp>
      <p:sp>
        <p:nvSpPr>
          <p:cNvPr id="299" name="Rettangolo 3"/>
          <p:cNvSpPr/>
          <p:nvPr/>
        </p:nvSpPr>
        <p:spPr>
          <a:xfrm>
            <a:off x="959652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it-IT" sz="2000" b="1" u="none" strike="noStrike">
                <a:solidFill>
                  <a:schemeClr val="lt1"/>
                </a:solidFill>
                <a:effectLst/>
                <a:uFillTx/>
                <a:latin typeface="Book Antiqua"/>
              </a:rPr>
              <a:t>Fistole anastomotiche /</a:t>
            </a:r>
            <a:endParaRPr lang="it-IT" sz="2000" b="0" u="none" strike="noStrike">
              <a:solidFill>
                <a:srgbClr val="FFFFFF"/>
              </a:solidFill>
              <a:effectLst/>
              <a:uFillTx/>
              <a:latin typeface="Arial"/>
            </a:endParaRPr>
          </a:p>
          <a:p>
            <a:pPr algn="ctr">
              <a:lnSpc>
                <a:spcPct val="150000"/>
              </a:lnSpc>
            </a:pPr>
            <a:r>
              <a:rPr lang="it-IT" sz="2000" b="1" u="none" strike="noStrike">
                <a:solidFill>
                  <a:schemeClr val="lt1"/>
                </a:solidFill>
                <a:effectLst/>
                <a:uFillTx/>
                <a:latin typeface="Book Antiqua"/>
              </a:rPr>
              <a:t>deiscenze</a:t>
            </a:r>
            <a:endParaRPr lang="it-IT" sz="2000" b="0" u="none" strike="noStrike">
              <a:solidFill>
                <a:srgbClr val="FFFFFF"/>
              </a:solidFill>
              <a:effectLst/>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ttangolo 1"/>
          <p:cNvSpPr/>
          <p:nvPr/>
        </p:nvSpPr>
        <p:spPr>
          <a:xfrm>
            <a:off x="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000" b="1" u="none" strike="noStrike">
                <a:solidFill>
                  <a:schemeClr val="lt1"/>
                </a:solidFill>
                <a:effectLst/>
                <a:uFillTx/>
                <a:latin typeface="Book Antiqua"/>
                <a:ea typeface="Verdana"/>
              </a:rPr>
              <a:t>Emorragie</a:t>
            </a:r>
            <a:endParaRPr lang="it-IT" sz="2000" b="0" u="none" strike="noStrike">
              <a:solidFill>
                <a:srgbClr val="FFFFFF"/>
              </a:solidFill>
              <a:effectLst/>
              <a:uFillTx/>
              <a:latin typeface="Arial"/>
            </a:endParaRPr>
          </a:p>
        </p:txBody>
      </p:sp>
      <p:grpSp>
        <p:nvGrpSpPr>
          <p:cNvPr id="301" name="Gruppo 2"/>
          <p:cNvGrpSpPr/>
          <p:nvPr/>
        </p:nvGrpSpPr>
        <p:grpSpPr>
          <a:xfrm>
            <a:off x="2595600" y="85680"/>
            <a:ext cx="9596160" cy="1695240"/>
            <a:chOff x="2595600" y="85680"/>
            <a:chExt cx="9596160" cy="1695240"/>
          </a:xfrm>
        </p:grpSpPr>
        <p:sp>
          <p:nvSpPr>
            <p:cNvPr id="302" name="CasellaDiTesto 3"/>
            <p:cNvSpPr/>
            <p:nvPr/>
          </p:nvSpPr>
          <p:spPr>
            <a:xfrm>
              <a:off x="2595600" y="85680"/>
              <a:ext cx="9596160" cy="169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400" b="1" u="none" strike="noStrike">
                  <a:solidFill>
                    <a:schemeClr val="dk1"/>
                  </a:solidFill>
                  <a:effectLst/>
                  <a:uFillTx/>
                  <a:latin typeface="Book Antiqua"/>
                  <a:ea typeface="Verdana"/>
                </a:rPr>
                <a:t>Rappresenta una delle complicanze precoci più frequenti in chirurgia bariatrica</a:t>
              </a:r>
              <a:endParaRPr lang="it-IT" sz="1400" b="0" u="none" strike="noStrike">
                <a:solidFill>
                  <a:srgbClr val="000000"/>
                </a:solidFill>
                <a:effectLst/>
                <a:uFillTx/>
                <a:latin typeface="Arial"/>
              </a:endParaRPr>
            </a:p>
            <a:p>
              <a:pPr algn="just">
                <a:lnSpc>
                  <a:spcPct val="100000"/>
                </a:lnSpc>
              </a:pPr>
              <a:endParaRPr lang="it-IT" sz="900" b="0" u="none" strike="noStrike">
                <a:solidFill>
                  <a:srgbClr val="000000"/>
                </a:solidFill>
                <a:effectLst/>
                <a:uFillTx/>
                <a:latin typeface="Arial"/>
              </a:endParaRPr>
            </a:p>
            <a:p>
              <a:pPr algn="just">
                <a:lnSpc>
                  <a:spcPct val="100000"/>
                </a:lnSpc>
              </a:pPr>
              <a:r>
                <a:rPr lang="en-US" sz="1400" b="1" u="none" strike="noStrike">
                  <a:solidFill>
                    <a:schemeClr val="dk1"/>
                  </a:solidFill>
                  <a:effectLst/>
                  <a:uFillTx/>
                  <a:latin typeface="Book Antiqua"/>
                  <a:ea typeface="Verdana"/>
                </a:rPr>
                <a:t>In letteratura, l’incidenza di emorragia post-operatoria è compresa tra l’1 e il 4% con un range di mortalità inferiore all’1%</a:t>
              </a:r>
              <a:endParaRPr lang="it-IT" sz="1400" b="0" u="none" strike="noStrike">
                <a:solidFill>
                  <a:srgbClr val="000000"/>
                </a:solidFill>
                <a:effectLst/>
                <a:uFillTx/>
                <a:latin typeface="Arial"/>
              </a:endParaRPr>
            </a:p>
            <a:p>
              <a:pPr algn="just">
                <a:lnSpc>
                  <a:spcPct val="100000"/>
                </a:lnSpc>
              </a:pPr>
              <a:endParaRPr lang="it-IT" sz="900" b="0" u="none" strike="noStrike">
                <a:solidFill>
                  <a:srgbClr val="000000"/>
                </a:solidFill>
                <a:effectLst/>
                <a:uFillTx/>
                <a:latin typeface="Arial"/>
              </a:endParaRPr>
            </a:p>
            <a:p>
              <a:pPr algn="just">
                <a:lnSpc>
                  <a:spcPct val="100000"/>
                </a:lnSpc>
              </a:pPr>
              <a:r>
                <a:rPr lang="it-IT" sz="1400" b="1" u="none" strike="noStrike">
                  <a:solidFill>
                    <a:schemeClr val="dk1"/>
                  </a:solidFill>
                  <a:effectLst/>
                  <a:uFillTx/>
                  <a:latin typeface="Book Antiqua"/>
                  <a:ea typeface="Verdana"/>
                </a:rPr>
                <a:t>Questa complicazione è spesso autolimitante, tuttavia occasionalmente può portare a morbilità e/o mortalità significative </a:t>
              </a:r>
              <a:endParaRPr lang="it-IT" sz="1400" b="0" u="none" strike="noStrike">
                <a:solidFill>
                  <a:srgbClr val="000000"/>
                </a:solidFill>
                <a:effectLst/>
                <a:uFillTx/>
                <a:latin typeface="Arial"/>
              </a:endParaRPr>
            </a:p>
            <a:p>
              <a:pPr algn="just">
                <a:lnSpc>
                  <a:spcPct val="100000"/>
                </a:lnSpc>
              </a:pPr>
              <a:endParaRPr lang="it-IT" sz="1600" b="0" u="none" strike="noStrike">
                <a:solidFill>
                  <a:srgbClr val="000000"/>
                </a:solidFill>
                <a:effectLst/>
                <a:uFillTx/>
                <a:latin typeface="Arial"/>
              </a:endParaRPr>
            </a:p>
          </p:txBody>
        </p:sp>
        <p:sp>
          <p:nvSpPr>
            <p:cNvPr id="303" name="CasellaDiTesto 4"/>
            <p:cNvSpPr/>
            <p:nvPr/>
          </p:nvSpPr>
          <p:spPr>
            <a:xfrm>
              <a:off x="4633920" y="1424520"/>
              <a:ext cx="7557840" cy="26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it-IT" sz="1100" b="1" i="1" u="none" strike="noStrike">
                  <a:solidFill>
                    <a:schemeClr val="dk1"/>
                  </a:solidFill>
                  <a:effectLst/>
                  <a:uFillTx/>
                  <a:latin typeface="Book Antiqua"/>
                  <a:ea typeface="Verdana"/>
                </a:rPr>
                <a:t>Fecso Ab et al. Surg Laparosc Endosc Percutan Tech. 2018 Feb;28(1):52-55</a:t>
              </a:r>
              <a:endParaRPr lang="it-IT" sz="1100" b="0" u="none" strike="noStrike">
                <a:solidFill>
                  <a:srgbClr val="000000"/>
                </a:solidFill>
                <a:effectLst/>
                <a:uFillTx/>
                <a:latin typeface="Arial"/>
              </a:endParaRPr>
            </a:p>
          </p:txBody>
        </p:sp>
      </p:grpSp>
      <p:grpSp>
        <p:nvGrpSpPr>
          <p:cNvPr id="304" name="Gruppo 5"/>
          <p:cNvGrpSpPr/>
          <p:nvPr/>
        </p:nvGrpSpPr>
        <p:grpSpPr>
          <a:xfrm>
            <a:off x="3262320" y="1827360"/>
            <a:ext cx="2196720" cy="3477600"/>
            <a:chOff x="3262320" y="1827360"/>
            <a:chExt cx="2196720" cy="3477600"/>
          </a:xfrm>
        </p:grpSpPr>
        <p:grpSp>
          <p:nvGrpSpPr>
            <p:cNvPr id="305" name="Gruppo 6"/>
            <p:cNvGrpSpPr/>
            <p:nvPr/>
          </p:nvGrpSpPr>
          <p:grpSpPr>
            <a:xfrm>
              <a:off x="3262320" y="1827360"/>
              <a:ext cx="2196720" cy="3174120"/>
              <a:chOff x="3262320" y="1827360"/>
              <a:chExt cx="2196720" cy="3174120"/>
            </a:xfrm>
          </p:grpSpPr>
          <p:sp>
            <p:nvSpPr>
              <p:cNvPr id="306" name="Picture 4"/>
              <p:cNvSpPr/>
              <p:nvPr/>
            </p:nvSpPr>
            <p:spPr>
              <a:xfrm>
                <a:off x="3262320" y="2137320"/>
                <a:ext cx="2196720" cy="2864160"/>
              </a:xfrm>
              <a:prstGeom prst="ellipse">
                <a:avLst/>
              </a:prstGeom>
              <a:blipFill rotWithShape="0">
                <a:blip r:embed="rId2"/>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it-IT" sz="1800" b="0" u="none" strike="noStrike">
                  <a:solidFill>
                    <a:srgbClr val="000000"/>
                  </a:solidFill>
                  <a:effectLst/>
                  <a:uFillTx/>
                  <a:latin typeface="Arial"/>
                </a:endParaRPr>
              </a:p>
            </p:txBody>
          </p:sp>
          <p:sp>
            <p:nvSpPr>
              <p:cNvPr id="307" name="CasellaDiTesto 9"/>
              <p:cNvSpPr/>
              <p:nvPr/>
            </p:nvSpPr>
            <p:spPr>
              <a:xfrm>
                <a:off x="3262320" y="1827360"/>
                <a:ext cx="219672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400" b="1" i="1" u="none" strike="noStrike">
                    <a:solidFill>
                      <a:srgbClr val="002060"/>
                    </a:solidFill>
                    <a:effectLst/>
                    <a:uFillTx/>
                    <a:latin typeface="Book Antiqua"/>
                  </a:rPr>
                  <a:t>Sleeve gastrectomy</a:t>
                </a:r>
                <a:endParaRPr lang="it-IT" sz="1400" b="0" u="none" strike="noStrike">
                  <a:solidFill>
                    <a:srgbClr val="000000"/>
                  </a:solidFill>
                  <a:effectLst/>
                  <a:uFillTx/>
                  <a:latin typeface="Arial"/>
                </a:endParaRPr>
              </a:p>
            </p:txBody>
          </p:sp>
        </p:grpSp>
        <p:sp>
          <p:nvSpPr>
            <p:cNvPr id="308" name="CasellaDiTesto 7"/>
            <p:cNvSpPr/>
            <p:nvPr/>
          </p:nvSpPr>
          <p:spPr>
            <a:xfrm>
              <a:off x="3306960" y="4997520"/>
              <a:ext cx="210708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400" b="1" i="1" u="none" strike="noStrike">
                  <a:solidFill>
                    <a:srgbClr val="002060"/>
                  </a:solidFill>
                  <a:effectLst/>
                  <a:uFillTx/>
                  <a:latin typeface="Book Antiqua"/>
                  <a:ea typeface="Verdana"/>
                </a:rPr>
                <a:t>1 – 6%</a:t>
              </a:r>
              <a:endParaRPr lang="it-IT" sz="1400" b="0" u="none" strike="noStrike">
                <a:solidFill>
                  <a:srgbClr val="000000"/>
                </a:solidFill>
                <a:effectLst/>
                <a:uFillTx/>
                <a:latin typeface="Arial"/>
              </a:endParaRPr>
            </a:p>
          </p:txBody>
        </p:sp>
      </p:grpSp>
      <p:grpSp>
        <p:nvGrpSpPr>
          <p:cNvPr id="309" name="Gruppo 10"/>
          <p:cNvGrpSpPr/>
          <p:nvPr/>
        </p:nvGrpSpPr>
        <p:grpSpPr>
          <a:xfrm>
            <a:off x="6280200" y="1855800"/>
            <a:ext cx="2198160" cy="3477960"/>
            <a:chOff x="6280200" y="1855800"/>
            <a:chExt cx="2198160" cy="3477960"/>
          </a:xfrm>
        </p:grpSpPr>
        <p:grpSp>
          <p:nvGrpSpPr>
            <p:cNvPr id="310" name="Gruppo 11"/>
            <p:cNvGrpSpPr/>
            <p:nvPr/>
          </p:nvGrpSpPr>
          <p:grpSpPr>
            <a:xfrm>
              <a:off x="6280200" y="1855800"/>
              <a:ext cx="2198160" cy="3170160"/>
              <a:chOff x="6280200" y="1855800"/>
              <a:chExt cx="2198160" cy="3170160"/>
            </a:xfrm>
          </p:grpSpPr>
          <p:sp>
            <p:nvSpPr>
              <p:cNvPr id="311" name="Picture 6"/>
              <p:cNvSpPr/>
              <p:nvPr/>
            </p:nvSpPr>
            <p:spPr>
              <a:xfrm>
                <a:off x="6280200" y="2151000"/>
                <a:ext cx="2198160" cy="2874960"/>
              </a:xfrm>
              <a:prstGeom prst="ellipse">
                <a:avLst/>
              </a:prstGeom>
              <a:blipFill rotWithShape="0">
                <a:blip r:embed="rId3"/>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it-IT" sz="1800" b="0" u="none" strike="noStrike">
                  <a:solidFill>
                    <a:srgbClr val="000000"/>
                  </a:solidFill>
                  <a:effectLst/>
                  <a:uFillTx/>
                  <a:latin typeface="Arial"/>
                </a:endParaRPr>
              </a:p>
            </p:txBody>
          </p:sp>
          <p:sp>
            <p:nvSpPr>
              <p:cNvPr id="312" name="CasellaDiTesto 14"/>
              <p:cNvSpPr/>
              <p:nvPr/>
            </p:nvSpPr>
            <p:spPr>
              <a:xfrm>
                <a:off x="6280200" y="1855800"/>
                <a:ext cx="219816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400" b="1" i="1" u="none" strike="noStrike">
                    <a:solidFill>
                      <a:srgbClr val="002060"/>
                    </a:solidFill>
                    <a:effectLst/>
                    <a:uFillTx/>
                    <a:latin typeface="Book Antiqua"/>
                  </a:rPr>
                  <a:t>RYGB</a:t>
                </a:r>
                <a:endParaRPr lang="it-IT" sz="1400" b="0" u="none" strike="noStrike">
                  <a:solidFill>
                    <a:srgbClr val="000000"/>
                  </a:solidFill>
                  <a:effectLst/>
                  <a:uFillTx/>
                  <a:latin typeface="Arial"/>
                </a:endParaRPr>
              </a:p>
            </p:txBody>
          </p:sp>
        </p:grpSp>
        <p:sp>
          <p:nvSpPr>
            <p:cNvPr id="313" name="CasellaDiTesto 12"/>
            <p:cNvSpPr/>
            <p:nvPr/>
          </p:nvSpPr>
          <p:spPr>
            <a:xfrm>
              <a:off x="6369840" y="5026320"/>
              <a:ext cx="210420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400" b="1" i="1" u="none" strike="noStrike">
                  <a:solidFill>
                    <a:srgbClr val="002060"/>
                  </a:solidFill>
                  <a:effectLst/>
                  <a:uFillTx/>
                  <a:latin typeface="Book Antiqua"/>
                  <a:ea typeface="Verdana"/>
                </a:rPr>
                <a:t>0,4 – 4,4%</a:t>
              </a:r>
              <a:endParaRPr lang="it-IT" sz="1400" b="0" u="none" strike="noStrike">
                <a:solidFill>
                  <a:srgbClr val="000000"/>
                </a:solidFill>
                <a:effectLst/>
                <a:uFillTx/>
                <a:latin typeface="Arial"/>
              </a:endParaRPr>
            </a:p>
          </p:txBody>
        </p:sp>
      </p:grpSp>
      <p:grpSp>
        <p:nvGrpSpPr>
          <p:cNvPr id="314" name="Gruppo 15"/>
          <p:cNvGrpSpPr/>
          <p:nvPr/>
        </p:nvGrpSpPr>
        <p:grpSpPr>
          <a:xfrm>
            <a:off x="9344160" y="1832040"/>
            <a:ext cx="2226960" cy="3454200"/>
            <a:chOff x="9344160" y="1832040"/>
            <a:chExt cx="2226960" cy="3454200"/>
          </a:xfrm>
        </p:grpSpPr>
        <p:grpSp>
          <p:nvGrpSpPr>
            <p:cNvPr id="315" name="Gruppo 16"/>
            <p:cNvGrpSpPr/>
            <p:nvPr/>
          </p:nvGrpSpPr>
          <p:grpSpPr>
            <a:xfrm>
              <a:off x="9344160" y="1832040"/>
              <a:ext cx="2197440" cy="3169440"/>
              <a:chOff x="9344160" y="1832040"/>
              <a:chExt cx="2197440" cy="3169440"/>
            </a:xfrm>
          </p:grpSpPr>
          <p:sp>
            <p:nvSpPr>
              <p:cNvPr id="316" name="Picture 8"/>
              <p:cNvSpPr/>
              <p:nvPr/>
            </p:nvSpPr>
            <p:spPr>
              <a:xfrm>
                <a:off x="9344160" y="2141640"/>
                <a:ext cx="2188800" cy="2859840"/>
              </a:xfrm>
              <a:prstGeom prst="ellipse">
                <a:avLst/>
              </a:prstGeom>
              <a:blipFill rotWithShape="0">
                <a:blip r:embed="rId4"/>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it-IT" sz="1800" b="0" u="none" strike="noStrike">
                  <a:solidFill>
                    <a:srgbClr val="000000"/>
                  </a:solidFill>
                  <a:effectLst/>
                  <a:uFillTx/>
                  <a:latin typeface="Arial"/>
                </a:endParaRPr>
              </a:p>
            </p:txBody>
          </p:sp>
          <p:sp>
            <p:nvSpPr>
              <p:cNvPr id="317" name="CasellaDiTesto 19"/>
              <p:cNvSpPr/>
              <p:nvPr/>
            </p:nvSpPr>
            <p:spPr>
              <a:xfrm>
                <a:off x="9352800" y="1832040"/>
                <a:ext cx="218880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400" b="1" i="1" u="none" strike="noStrike">
                    <a:solidFill>
                      <a:srgbClr val="002060"/>
                    </a:solidFill>
                    <a:effectLst/>
                    <a:uFillTx/>
                    <a:latin typeface="Book Antiqua"/>
                  </a:rPr>
                  <a:t>OAGB</a:t>
                </a:r>
                <a:endParaRPr lang="it-IT" sz="1400" b="0" u="none" strike="noStrike">
                  <a:solidFill>
                    <a:srgbClr val="000000"/>
                  </a:solidFill>
                  <a:effectLst/>
                  <a:uFillTx/>
                  <a:latin typeface="Arial"/>
                </a:endParaRPr>
              </a:p>
            </p:txBody>
          </p:sp>
        </p:grpSp>
        <p:sp>
          <p:nvSpPr>
            <p:cNvPr id="318" name="CasellaDiTesto 17"/>
            <p:cNvSpPr/>
            <p:nvPr/>
          </p:nvSpPr>
          <p:spPr>
            <a:xfrm>
              <a:off x="9382320" y="4978800"/>
              <a:ext cx="218880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400" b="1" i="1" u="none" strike="noStrike">
                  <a:solidFill>
                    <a:srgbClr val="002060"/>
                  </a:solidFill>
                  <a:effectLst/>
                  <a:uFillTx/>
                  <a:latin typeface="Book Antiqua"/>
                  <a:ea typeface="Verdana"/>
                </a:rPr>
                <a:t>1,9 - 2,0%</a:t>
              </a:r>
              <a:endParaRPr lang="it-IT" sz="1400" b="0" u="none" strike="noStrike">
                <a:solidFill>
                  <a:srgbClr val="000000"/>
                </a:solidFill>
                <a:effectLst/>
                <a:uFillTx/>
                <a:latin typeface="Arial"/>
              </a:endParaRPr>
            </a:p>
          </p:txBody>
        </p:sp>
      </p:grpSp>
      <p:sp>
        <p:nvSpPr>
          <p:cNvPr id="319" name="CasellaDiTesto 20"/>
          <p:cNvSpPr/>
          <p:nvPr/>
        </p:nvSpPr>
        <p:spPr>
          <a:xfrm>
            <a:off x="2921040" y="5452920"/>
            <a:ext cx="9270720" cy="70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it-IT" sz="1000" b="1" i="1" u="none" strike="noStrike">
                <a:solidFill>
                  <a:schemeClr val="dk1"/>
                </a:solidFill>
                <a:effectLst/>
                <a:uFillTx/>
                <a:latin typeface="Book Antiqua"/>
                <a:ea typeface="Verdana"/>
              </a:rPr>
              <a:t>Straatman J et al. </a:t>
            </a:r>
            <a:r>
              <a:rPr lang="en-US" sz="1000" b="1" i="1" u="none" strike="noStrike">
                <a:solidFill>
                  <a:schemeClr val="dk1"/>
                </a:solidFill>
                <a:effectLst/>
                <a:uFillTx/>
                <a:latin typeface="Book Antiqua"/>
                <a:ea typeface="Verdana"/>
              </a:rPr>
              <a:t>Risk factors for postoperative bleeding in bariatric surgery. </a:t>
            </a:r>
            <a:r>
              <a:rPr lang="it-IT" sz="1000" b="1" i="1" u="none" strike="noStrike">
                <a:solidFill>
                  <a:schemeClr val="dk1"/>
                </a:solidFill>
                <a:effectLst/>
                <a:uFillTx/>
                <a:latin typeface="Book Antiqua"/>
                <a:ea typeface="Verdana"/>
              </a:rPr>
              <a:t>Surg Obes Relat Dis. 2022 Aug;18(8):1057-1065</a:t>
            </a:r>
            <a:endParaRPr lang="it-IT" sz="1000" b="0" u="none" strike="noStrike">
              <a:solidFill>
                <a:srgbClr val="000000"/>
              </a:solidFill>
              <a:effectLst/>
              <a:uFillTx/>
              <a:latin typeface="Arial"/>
            </a:endParaRPr>
          </a:p>
          <a:p>
            <a:pPr algn="r">
              <a:lnSpc>
                <a:spcPct val="100000"/>
              </a:lnSpc>
            </a:pPr>
            <a:r>
              <a:rPr lang="it-IT" sz="1000" b="1" i="1" u="none" strike="noStrike">
                <a:solidFill>
                  <a:schemeClr val="dk1"/>
                </a:solidFill>
                <a:effectLst/>
                <a:uFillTx/>
                <a:latin typeface="Book Antiqua"/>
                <a:ea typeface="Verdana"/>
              </a:rPr>
              <a:t>Odovic M et al. </a:t>
            </a:r>
            <a:r>
              <a:rPr lang="en-US" sz="1000" b="1" i="1" u="none" strike="noStrike">
                <a:solidFill>
                  <a:schemeClr val="dk1"/>
                </a:solidFill>
                <a:effectLst/>
                <a:uFillTx/>
                <a:latin typeface="Book Antiqua"/>
                <a:ea typeface="Verdana"/>
              </a:rPr>
              <a:t>Early Bleeding After Laparoscopic Roux-en-Y Gastric Bypass: Incidence, Risk Factors, and Management - a 21-Year Experience. </a:t>
            </a:r>
            <a:r>
              <a:rPr lang="it-IT" sz="1000" b="1" i="1" u="none" strike="noStrike">
                <a:solidFill>
                  <a:schemeClr val="dk1"/>
                </a:solidFill>
                <a:effectLst/>
                <a:uFillTx/>
                <a:latin typeface="Book Antiqua"/>
                <a:ea typeface="Verdana"/>
              </a:rPr>
              <a:t>Obes Surg. 2022 Aug 6;32(10):3232–3238</a:t>
            </a:r>
            <a:endParaRPr lang="it-IT" sz="1000" b="0" u="none" strike="noStrike">
              <a:solidFill>
                <a:srgbClr val="000000"/>
              </a:solidFill>
              <a:effectLst/>
              <a:uFillTx/>
              <a:latin typeface="Arial"/>
            </a:endParaRPr>
          </a:p>
          <a:p>
            <a:pPr algn="r">
              <a:lnSpc>
                <a:spcPct val="100000"/>
              </a:lnSpc>
            </a:pPr>
            <a:r>
              <a:rPr lang="it-IT" sz="1000" b="1" i="1" u="none" strike="noStrike">
                <a:solidFill>
                  <a:schemeClr val="dk1"/>
                </a:solidFill>
                <a:effectLst/>
                <a:uFillTx/>
                <a:latin typeface="Book Antiqua"/>
                <a:ea typeface="Verdana"/>
              </a:rPr>
              <a:t>Sakran N e al. </a:t>
            </a:r>
            <a:r>
              <a:rPr lang="en-US" sz="1000" b="1" i="1" u="none" strike="noStrike">
                <a:solidFill>
                  <a:schemeClr val="dk1"/>
                </a:solidFill>
                <a:effectLst/>
                <a:uFillTx/>
                <a:latin typeface="Book Antiqua"/>
                <a:ea typeface="Verdana"/>
              </a:rPr>
              <a:t>One Anastomosis Gastric Bypass in 6722 Patients: Early Outcomes from a Private Hospital Registry.</a:t>
            </a:r>
            <a:r>
              <a:rPr lang="it-IT" sz="1000" b="1" i="1" u="none" strike="noStrike">
                <a:solidFill>
                  <a:schemeClr val="dk1"/>
                </a:solidFill>
                <a:effectLst/>
                <a:uFillTx/>
                <a:latin typeface="Book Antiqua"/>
                <a:ea typeface="Verdana"/>
              </a:rPr>
              <a:t> J Clin Med. 2023 Oct 31;12(21):6872</a:t>
            </a:r>
            <a:endParaRPr lang="it-IT" sz="1000" b="0" u="none" strike="noStrike">
              <a:solidFill>
                <a:srgbClr val="000000"/>
              </a:solidFill>
              <a:effectLst/>
              <a:uFillTx/>
              <a:latin typeface="Aria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asellaDiTesto 2"/>
          <p:cNvSpPr/>
          <p:nvPr/>
        </p:nvSpPr>
        <p:spPr>
          <a:xfrm>
            <a:off x="2627280" y="76320"/>
            <a:ext cx="9596160" cy="61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700" b="1" u="none" strike="noStrike">
                <a:solidFill>
                  <a:schemeClr val="dk1"/>
                </a:solidFill>
                <a:effectLst/>
                <a:uFillTx/>
                <a:latin typeface="Book Antiqua"/>
                <a:ea typeface="Candara"/>
              </a:rPr>
              <a:t>Il 70% delle complicanze emorragiche postoperatorie si presentano entro le prime 4 ore dopo l'intervento</a:t>
            </a:r>
            <a:endParaRPr lang="it-IT" sz="1700" b="0" u="none" strike="noStrike">
              <a:solidFill>
                <a:srgbClr val="000000"/>
              </a:solidFill>
              <a:effectLst/>
              <a:uFillTx/>
              <a:latin typeface="Arial"/>
            </a:endParaRPr>
          </a:p>
        </p:txBody>
      </p:sp>
      <p:sp>
        <p:nvSpPr>
          <p:cNvPr id="321" name="Segnaposto contenuto 2"/>
          <p:cNvSpPr/>
          <p:nvPr/>
        </p:nvSpPr>
        <p:spPr>
          <a:xfrm>
            <a:off x="4079880" y="866880"/>
            <a:ext cx="6690960" cy="364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Tachicardia</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Lipotimia e/o sudorazione e/o vertigini e/o ottundimento al  passaggio da clino ad ortostatismo</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Difficoltà respiratoria/dispnea in mobilizzazione e/o a riposo  </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Facies e colorito di cute e mucose</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Un quadro di ileo o un rallentamento della funzione gastrointestinale</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Contrazione della diuresi </a:t>
            </a:r>
            <a:endParaRPr lang="it-IT" sz="1600" b="0" u="none" strike="noStrike">
              <a:solidFill>
                <a:srgbClr val="000000"/>
              </a:solidFill>
              <a:effectLst/>
              <a:uFillTx/>
              <a:latin typeface="Arial"/>
            </a:endParaRPr>
          </a:p>
        </p:txBody>
      </p:sp>
      <p:sp>
        <p:nvSpPr>
          <p:cNvPr id="322" name="SINTOMATOLOGIA CLINICA"/>
          <p:cNvSpPr/>
          <p:nvPr/>
        </p:nvSpPr>
        <p:spPr>
          <a:xfrm>
            <a:off x="2595600" y="635040"/>
            <a:ext cx="9596160" cy="73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pPr>
            <a:r>
              <a:rPr lang="it-IT" sz="2200" b="1" u="none" strike="noStrike" spc="-51">
                <a:solidFill>
                  <a:schemeClr val="dk1">
                    <a:lumMod val="75000"/>
                    <a:lumOff val="25000"/>
                  </a:schemeClr>
                </a:solidFill>
                <a:effectLst/>
                <a:uFillTx/>
                <a:latin typeface="Book Antiqua"/>
              </a:rPr>
              <a:t>SINTOMATOLOGIA CLINICA</a:t>
            </a:r>
            <a:endParaRPr lang="it-IT" sz="2200" b="0" u="none" strike="noStrike">
              <a:solidFill>
                <a:srgbClr val="000000"/>
              </a:solidFill>
              <a:effectLst/>
              <a:uFillTx/>
              <a:latin typeface="Arial"/>
            </a:endParaRPr>
          </a:p>
        </p:txBody>
      </p:sp>
      <p:grpSp>
        <p:nvGrpSpPr>
          <p:cNvPr id="323" name="Gruppo 5"/>
          <p:cNvGrpSpPr/>
          <p:nvPr/>
        </p:nvGrpSpPr>
        <p:grpSpPr>
          <a:xfrm>
            <a:off x="3814920" y="4070520"/>
            <a:ext cx="3646080" cy="2342520"/>
            <a:chOff x="3814920" y="4070520"/>
            <a:chExt cx="3646080" cy="2342520"/>
          </a:xfrm>
        </p:grpSpPr>
        <p:sp>
          <p:nvSpPr>
            <p:cNvPr id="324" name="Rettangolo"/>
            <p:cNvSpPr/>
            <p:nvPr/>
          </p:nvSpPr>
          <p:spPr>
            <a:xfrm>
              <a:off x="4473360" y="4070520"/>
              <a:ext cx="2304360" cy="738000"/>
            </a:xfrm>
            <a:prstGeom prst="rect">
              <a:avLst/>
            </a:prstGeom>
            <a:solidFill>
              <a:srgbClr val="FFFF00"/>
            </a:solidFill>
            <a:ln w="19050">
              <a:solidFill>
                <a:srgbClr val="FF0000"/>
              </a:solidFill>
              <a:round/>
            </a:ln>
          </p:spPr>
          <p:style>
            <a:lnRef idx="0">
              <a:scrgbClr r="0" g="0" b="0"/>
            </a:lnRef>
            <a:fillRef idx="0">
              <a:scrgbClr r="0" g="0" b="0"/>
            </a:fillRef>
            <a:effectRef idx="0">
              <a:scrgbClr r="0" g="0" b="0"/>
            </a:effectRef>
            <a:fontRef idx="minor"/>
          </p:style>
          <p:txBody>
            <a:bodyPr lIns="45720" rIns="45720" anchor="ctr">
              <a:noAutofit/>
            </a:bodyPr>
            <a:lstStyle/>
            <a:p>
              <a:pPr algn="ctr">
                <a:lnSpc>
                  <a:spcPct val="100000"/>
                </a:lnSpc>
              </a:pPr>
              <a:r>
                <a:rPr lang="it-IT" sz="1400" b="1" u="none" strike="noStrike">
                  <a:solidFill>
                    <a:srgbClr val="073E87"/>
                  </a:solidFill>
                  <a:effectLst/>
                  <a:uFillTx/>
                  <a:latin typeface="Book Antiqua"/>
                  <a:ea typeface="Candara"/>
                </a:rPr>
                <a:t>EMORRAGIA EXTRALUNIMALE</a:t>
              </a:r>
              <a:endParaRPr lang="it-IT" sz="1400" b="0" u="none" strike="noStrike">
                <a:solidFill>
                  <a:srgbClr val="000000"/>
                </a:solidFill>
                <a:effectLst/>
                <a:uFillTx/>
                <a:latin typeface="Arial"/>
              </a:endParaRPr>
            </a:p>
            <a:p>
              <a:pPr algn="ctr">
                <a:lnSpc>
                  <a:spcPct val="100000"/>
                </a:lnSpc>
              </a:pPr>
              <a:r>
                <a:rPr lang="it-IT" sz="1400" b="1" u="none" strike="noStrike">
                  <a:solidFill>
                    <a:srgbClr val="073E87"/>
                  </a:solidFill>
                  <a:effectLst/>
                  <a:uFillTx/>
                  <a:latin typeface="Book Antiqua"/>
                  <a:ea typeface="Candara"/>
                </a:rPr>
                <a:t>95%</a:t>
              </a:r>
              <a:endParaRPr lang="it-IT" sz="1400" b="0" u="none" strike="noStrike">
                <a:solidFill>
                  <a:srgbClr val="000000"/>
                </a:solidFill>
                <a:effectLst/>
                <a:uFillTx/>
                <a:latin typeface="Arial"/>
              </a:endParaRPr>
            </a:p>
          </p:txBody>
        </p:sp>
        <p:sp>
          <p:nvSpPr>
            <p:cNvPr id="325" name="Rettangolo 7"/>
            <p:cNvSpPr/>
            <p:nvPr/>
          </p:nvSpPr>
          <p:spPr>
            <a:xfrm>
              <a:off x="3814920" y="5533920"/>
              <a:ext cx="3646080" cy="879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813960">
                <a:lnSpc>
                  <a:spcPct val="110000"/>
                </a:lnSpc>
                <a:spcBef>
                  <a:spcPts val="201"/>
                </a:spcBef>
              </a:pPr>
              <a:r>
                <a:rPr lang="it-IT" sz="1400" b="1" u="none" strike="noStrike">
                  <a:solidFill>
                    <a:schemeClr val="dk1"/>
                  </a:solidFill>
                  <a:effectLst/>
                  <a:uFillTx/>
                  <a:latin typeface="Book Antiqua"/>
                </a:rPr>
                <a:t>Dolore addominale atipico e/o persistente </a:t>
              </a:r>
              <a:endParaRPr lang="it-IT" sz="1400" b="0" u="none" strike="noStrike">
                <a:solidFill>
                  <a:srgbClr val="000000"/>
                </a:solidFill>
                <a:effectLst/>
                <a:uFillTx/>
                <a:latin typeface="Arial"/>
              </a:endParaRPr>
            </a:p>
            <a:p>
              <a:pPr algn="ctr" defTabSz="813960">
                <a:lnSpc>
                  <a:spcPct val="110000"/>
                </a:lnSpc>
                <a:spcBef>
                  <a:spcPts val="201"/>
                </a:spcBef>
              </a:pPr>
              <a:r>
                <a:rPr lang="it-IT" sz="1400" b="1" u="none" strike="noStrike">
                  <a:solidFill>
                    <a:schemeClr val="dk1"/>
                  </a:solidFill>
                  <a:effectLst/>
                  <a:uFillTx/>
                  <a:latin typeface="Book Antiqua"/>
                </a:rPr>
                <a:t>positività del drenaggio (se presente)</a:t>
              </a:r>
              <a:endParaRPr lang="it-IT" sz="1400" b="0" u="none" strike="noStrike">
                <a:solidFill>
                  <a:srgbClr val="000000"/>
                </a:solidFill>
                <a:effectLst/>
                <a:uFillTx/>
                <a:latin typeface="Arial"/>
              </a:endParaRPr>
            </a:p>
            <a:p>
              <a:pPr algn="ctr" defTabSz="813960">
                <a:lnSpc>
                  <a:spcPct val="110000"/>
                </a:lnSpc>
                <a:spcBef>
                  <a:spcPts val="201"/>
                </a:spcBef>
              </a:pPr>
              <a:endParaRPr lang="it-IT" sz="1430" b="0" u="none" strike="noStrike">
                <a:solidFill>
                  <a:srgbClr val="000000"/>
                </a:solidFill>
                <a:effectLst/>
                <a:uFillTx/>
                <a:latin typeface="Arial"/>
              </a:endParaRPr>
            </a:p>
          </p:txBody>
        </p:sp>
        <p:sp>
          <p:nvSpPr>
            <p:cNvPr id="326" name="Freccia a destra 8"/>
            <p:cNvSpPr/>
            <p:nvPr/>
          </p:nvSpPr>
          <p:spPr>
            <a:xfrm rot="5400000">
              <a:off x="5355000" y="4856400"/>
              <a:ext cx="541800" cy="733320"/>
            </a:xfrm>
            <a:prstGeom prst="rightArrow">
              <a:avLst>
                <a:gd name="adj1" fmla="val 50000"/>
                <a:gd name="adj2" fmla="val 50000"/>
              </a:avLst>
            </a:prstGeom>
            <a:solidFill>
              <a:srgbClr val="FF0000"/>
            </a:solidFill>
            <a:ln w="25400">
              <a:solidFill>
                <a:srgbClr val="FF0000"/>
              </a:solidFill>
              <a:round/>
            </a:ln>
            <a:effectLst>
              <a:outerShdw blurRad="50760" dist="25560" dir="5400000" rotWithShape="0">
                <a:srgbClr val="000000">
                  <a:alpha val="38000"/>
                </a:srgbClr>
              </a:outerShdw>
            </a:effectLst>
          </p:spPr>
          <p:style>
            <a:lnRef idx="0">
              <a:scrgbClr r="0" g="0" b="0"/>
            </a:lnRef>
            <a:fillRef idx="0">
              <a:scrgbClr r="0" g="0" b="0"/>
            </a:fillRef>
            <a:effectRef idx="0">
              <a:scrgbClr r="0" g="0" b="0"/>
            </a:effectRef>
            <a:fontRef idx="minor"/>
          </p:style>
          <p:txBody>
            <a:bodyPr lIns="45720" rIns="45720" anchor="ctr">
              <a:spAutoFit/>
            </a:bodyPr>
            <a:lstStyle/>
            <a:p>
              <a:pPr>
                <a:lnSpc>
                  <a:spcPct val="100000"/>
                </a:lnSpc>
              </a:pPr>
              <a:endParaRPr lang="it-IT" sz="1800" b="0" u="none" strike="noStrike">
                <a:solidFill>
                  <a:srgbClr val="000000"/>
                </a:solidFill>
                <a:effectLst/>
                <a:uFillTx/>
                <a:latin typeface="Book Antiqua"/>
              </a:endParaRPr>
            </a:p>
          </p:txBody>
        </p:sp>
      </p:grpSp>
      <p:grpSp>
        <p:nvGrpSpPr>
          <p:cNvPr id="327" name="Gruppo 9"/>
          <p:cNvGrpSpPr/>
          <p:nvPr/>
        </p:nvGrpSpPr>
        <p:grpSpPr>
          <a:xfrm>
            <a:off x="8234280" y="4384800"/>
            <a:ext cx="2304720" cy="1513800"/>
            <a:chOff x="8234280" y="4384800"/>
            <a:chExt cx="2304720" cy="1513800"/>
          </a:xfrm>
        </p:grpSpPr>
        <p:sp>
          <p:nvSpPr>
            <p:cNvPr id="328" name="EMORRAGIA INTRATRALUNIMALE                                 5%"/>
            <p:cNvSpPr/>
            <p:nvPr/>
          </p:nvSpPr>
          <p:spPr>
            <a:xfrm>
              <a:off x="8234280" y="4384800"/>
              <a:ext cx="2304720" cy="307440"/>
            </a:xfrm>
            <a:prstGeom prst="rect">
              <a:avLst/>
            </a:prstGeom>
            <a:noFill/>
            <a:ln w="0">
              <a:noFill/>
            </a:ln>
          </p:spPr>
          <p:style>
            <a:lnRef idx="0">
              <a:scrgbClr r="0" g="0" b="0"/>
            </a:lnRef>
            <a:fillRef idx="0">
              <a:scrgbClr r="0" g="0" b="0"/>
            </a:fillRef>
            <a:effectRef idx="0">
              <a:scrgbClr r="0" g="0" b="0"/>
            </a:effectRef>
            <a:fontRef idx="minor"/>
          </p:style>
          <p:txBody>
            <a:bodyPr lIns="45720" rIns="45720" anchor="ctr">
              <a:spAutoFit/>
            </a:bodyPr>
            <a:lstStyle/>
            <a:p>
              <a:pPr algn="ctr">
                <a:lnSpc>
                  <a:spcPct val="100000"/>
                </a:lnSpc>
              </a:pPr>
              <a:endParaRPr lang="it-IT" sz="1400" b="1" u="none" strike="noStrike">
                <a:solidFill>
                  <a:srgbClr val="073E87"/>
                </a:solidFill>
                <a:effectLst/>
                <a:uFillTx/>
                <a:latin typeface="Book Antiqua"/>
                <a:ea typeface="Candara"/>
              </a:endParaRPr>
            </a:p>
          </p:txBody>
        </p:sp>
        <p:sp>
          <p:nvSpPr>
            <p:cNvPr id="329" name="Rettangolo 11"/>
            <p:cNvSpPr/>
            <p:nvPr/>
          </p:nvSpPr>
          <p:spPr>
            <a:xfrm>
              <a:off x="8483760" y="5564160"/>
              <a:ext cx="1806120" cy="3344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13960">
                <a:lnSpc>
                  <a:spcPct val="110000"/>
                </a:lnSpc>
                <a:spcBef>
                  <a:spcPts val="201"/>
                </a:spcBef>
              </a:pPr>
              <a:r>
                <a:rPr lang="it-IT" sz="1430" b="1" u="none" strike="noStrike">
                  <a:solidFill>
                    <a:schemeClr val="dk1"/>
                  </a:solidFill>
                  <a:effectLst/>
                  <a:uFillTx/>
                  <a:latin typeface="Book Antiqua"/>
                </a:rPr>
                <a:t>Ematemesi/melena</a:t>
              </a:r>
              <a:endParaRPr lang="it-IT" sz="1430" b="0" u="none" strike="noStrike">
                <a:solidFill>
                  <a:srgbClr val="000000"/>
                </a:solidFill>
                <a:effectLst/>
                <a:uFillTx/>
                <a:latin typeface="Arial"/>
              </a:endParaRPr>
            </a:p>
          </p:txBody>
        </p:sp>
        <p:sp>
          <p:nvSpPr>
            <p:cNvPr id="330" name="Freccia a destra 12"/>
            <p:cNvSpPr/>
            <p:nvPr/>
          </p:nvSpPr>
          <p:spPr>
            <a:xfrm rot="5400000">
              <a:off x="9115920" y="4856760"/>
              <a:ext cx="542160" cy="733680"/>
            </a:xfrm>
            <a:prstGeom prst="rightArrow">
              <a:avLst>
                <a:gd name="adj1" fmla="val 50000"/>
                <a:gd name="adj2" fmla="val 50000"/>
              </a:avLst>
            </a:prstGeom>
            <a:solidFill>
              <a:srgbClr val="FF0000"/>
            </a:solidFill>
            <a:ln w="25400">
              <a:solidFill>
                <a:srgbClr val="FF0000"/>
              </a:solidFill>
              <a:round/>
            </a:ln>
            <a:effectLst>
              <a:outerShdw blurRad="50760" dist="25560" dir="5400000" rotWithShape="0">
                <a:srgbClr val="000000">
                  <a:alpha val="38000"/>
                </a:srgbClr>
              </a:outerShdw>
            </a:effectLst>
          </p:spPr>
          <p:style>
            <a:lnRef idx="0">
              <a:scrgbClr r="0" g="0" b="0"/>
            </a:lnRef>
            <a:fillRef idx="0">
              <a:scrgbClr r="0" g="0" b="0"/>
            </a:fillRef>
            <a:effectRef idx="0">
              <a:scrgbClr r="0" g="0" b="0"/>
            </a:effectRef>
            <a:fontRef idx="minor"/>
          </p:style>
          <p:txBody>
            <a:bodyPr lIns="45720" rIns="45720" anchor="ctr">
              <a:spAutoFit/>
            </a:bodyPr>
            <a:lstStyle/>
            <a:p>
              <a:pPr>
                <a:lnSpc>
                  <a:spcPct val="100000"/>
                </a:lnSpc>
              </a:pPr>
              <a:endParaRPr lang="it-IT" sz="1800" b="0" u="none" strike="noStrike">
                <a:solidFill>
                  <a:srgbClr val="000000"/>
                </a:solidFill>
                <a:effectLst/>
                <a:uFillTx/>
                <a:latin typeface="Book Antiqua"/>
              </a:endParaRPr>
            </a:p>
          </p:txBody>
        </p:sp>
      </p:grpSp>
      <p:sp>
        <p:nvSpPr>
          <p:cNvPr id="331" name="Rettangolo 15"/>
          <p:cNvSpPr/>
          <p:nvPr/>
        </p:nvSpPr>
        <p:spPr>
          <a:xfrm>
            <a:off x="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000" b="1" u="none" strike="noStrike">
                <a:solidFill>
                  <a:schemeClr val="lt1"/>
                </a:solidFill>
                <a:effectLst/>
                <a:uFillTx/>
                <a:latin typeface="Book Antiqua"/>
                <a:ea typeface="Verdana"/>
              </a:rPr>
              <a:t>Emorragie</a:t>
            </a:r>
            <a:endParaRPr lang="it-IT" sz="2000" b="0" u="none" strike="noStrike">
              <a:solidFill>
                <a:srgbClr val="FFFFFF"/>
              </a:solidFill>
              <a:effectLst/>
              <a:uFillTx/>
              <a:latin typeface="Arial"/>
            </a:endParaRPr>
          </a:p>
        </p:txBody>
      </p:sp>
      <p:sp>
        <p:nvSpPr>
          <p:cNvPr id="332" name="Rettangolo"/>
          <p:cNvSpPr/>
          <p:nvPr/>
        </p:nvSpPr>
        <p:spPr>
          <a:xfrm>
            <a:off x="8234280" y="4070520"/>
            <a:ext cx="2304720" cy="738000"/>
          </a:xfrm>
          <a:prstGeom prst="rect">
            <a:avLst/>
          </a:prstGeom>
          <a:solidFill>
            <a:srgbClr val="FFFF00"/>
          </a:solidFill>
          <a:ln w="19050">
            <a:solidFill>
              <a:srgbClr val="FF0000"/>
            </a:solidFill>
            <a:round/>
          </a:ln>
        </p:spPr>
        <p:style>
          <a:lnRef idx="0">
            <a:scrgbClr r="0" g="0" b="0"/>
          </a:lnRef>
          <a:fillRef idx="0">
            <a:scrgbClr r="0" g="0" b="0"/>
          </a:fillRef>
          <a:effectRef idx="0">
            <a:scrgbClr r="0" g="0" b="0"/>
          </a:effectRef>
          <a:fontRef idx="minor"/>
        </p:style>
        <p:txBody>
          <a:bodyPr lIns="45720" rIns="45720" anchor="ctr">
            <a:noAutofit/>
          </a:bodyPr>
          <a:lstStyle/>
          <a:p>
            <a:pPr algn="ctr">
              <a:lnSpc>
                <a:spcPct val="100000"/>
              </a:lnSpc>
            </a:pPr>
            <a:r>
              <a:rPr lang="it-IT" sz="1400" b="1" u="none" strike="noStrike">
                <a:solidFill>
                  <a:srgbClr val="073E87"/>
                </a:solidFill>
                <a:effectLst/>
                <a:uFillTx/>
                <a:latin typeface="Book Antiqua"/>
                <a:ea typeface="Candara"/>
              </a:rPr>
              <a:t>EMORRAGIA INTRALUNIMALE</a:t>
            </a:r>
            <a:endParaRPr lang="it-IT" sz="1400" b="0" u="none" strike="noStrike">
              <a:solidFill>
                <a:srgbClr val="000000"/>
              </a:solidFill>
              <a:effectLst/>
              <a:uFillTx/>
              <a:latin typeface="Arial"/>
            </a:endParaRPr>
          </a:p>
          <a:p>
            <a:pPr algn="ctr">
              <a:lnSpc>
                <a:spcPct val="100000"/>
              </a:lnSpc>
            </a:pPr>
            <a:r>
              <a:rPr lang="it-IT" sz="1400" b="1" u="none" strike="noStrike">
                <a:solidFill>
                  <a:srgbClr val="073E87"/>
                </a:solidFill>
                <a:effectLst/>
                <a:uFillTx/>
                <a:latin typeface="Book Antiqua"/>
                <a:ea typeface="Candara"/>
              </a:rPr>
              <a:t>5%</a:t>
            </a:r>
            <a:endParaRPr lang="it-IT" sz="1400" b="0" u="none" strike="noStrike">
              <a:solidFill>
                <a:srgbClr val="000000"/>
              </a:solidFill>
              <a:effectLst/>
              <a:uFillTx/>
              <a:latin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asellaDiTesto 1"/>
          <p:cNvSpPr/>
          <p:nvPr/>
        </p:nvSpPr>
        <p:spPr>
          <a:xfrm>
            <a:off x="0" y="2549520"/>
            <a:ext cx="7000560" cy="101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b="1" u="none" strike="noStrike">
                <a:solidFill>
                  <a:schemeClr val="dk1"/>
                </a:solidFill>
                <a:effectLst/>
                <a:uFillTx/>
                <a:latin typeface="Book Antiqua"/>
              </a:rPr>
              <a:t>COMPLICANZE PRECOCI DI INTERESSE CHIRURGICO IN </a:t>
            </a:r>
            <a:endParaRPr lang="it-IT" sz="2000" b="0" u="none" strike="noStrike">
              <a:solidFill>
                <a:srgbClr val="000000"/>
              </a:solidFill>
              <a:effectLst/>
              <a:uFillTx/>
              <a:latin typeface="Arial"/>
            </a:endParaRPr>
          </a:p>
          <a:p>
            <a:pPr algn="ctr">
              <a:lnSpc>
                <a:spcPct val="100000"/>
              </a:lnSpc>
            </a:pPr>
            <a:r>
              <a:rPr lang="it-IT" sz="2000" b="1" u="none" strike="noStrike">
                <a:solidFill>
                  <a:schemeClr val="dk1"/>
                </a:solidFill>
                <a:effectLst/>
                <a:uFillTx/>
                <a:latin typeface="Book Antiqua"/>
              </a:rPr>
              <a:t>CHIRURGIA BARIATRICA </a:t>
            </a:r>
            <a:endParaRPr lang="it-IT" sz="2000" b="0" u="none" strike="noStrike">
              <a:solidFill>
                <a:srgbClr val="000000"/>
              </a:solidFill>
              <a:effectLst/>
              <a:uFillTx/>
              <a:latin typeface="Arial"/>
            </a:endParaRPr>
          </a:p>
        </p:txBody>
      </p:sp>
      <p:sp>
        <p:nvSpPr>
          <p:cNvPr id="334" name="Rettangolo 2"/>
          <p:cNvSpPr/>
          <p:nvPr/>
        </p:nvSpPr>
        <p:spPr>
          <a:xfrm>
            <a:off x="700092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000" b="1" u="none" strike="noStrike">
                <a:solidFill>
                  <a:schemeClr val="lt1"/>
                </a:solidFill>
                <a:effectLst/>
                <a:uFillTx/>
                <a:latin typeface="Book Antiqua"/>
              </a:rPr>
              <a:t>Emorragie</a:t>
            </a:r>
            <a:endParaRPr lang="it-IT" sz="2000" b="0" u="none" strike="noStrike">
              <a:solidFill>
                <a:srgbClr val="FFFFFF"/>
              </a:solidFill>
              <a:effectLst/>
              <a:uFillTx/>
              <a:latin typeface="Arial"/>
            </a:endParaRPr>
          </a:p>
        </p:txBody>
      </p:sp>
      <p:sp>
        <p:nvSpPr>
          <p:cNvPr id="335" name="Rettangolo 3"/>
          <p:cNvSpPr/>
          <p:nvPr/>
        </p:nvSpPr>
        <p:spPr>
          <a:xfrm>
            <a:off x="959652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it-IT" sz="2000" b="1" u="none" strike="noStrike">
                <a:solidFill>
                  <a:schemeClr val="lt1"/>
                </a:solidFill>
                <a:effectLst/>
                <a:uFillTx/>
                <a:latin typeface="Book Antiqua"/>
              </a:rPr>
              <a:t>Fistole anastomotiche /</a:t>
            </a:r>
            <a:endParaRPr lang="it-IT" sz="2000" b="0" u="none" strike="noStrike">
              <a:solidFill>
                <a:srgbClr val="FFFFFF"/>
              </a:solidFill>
              <a:effectLst/>
              <a:uFillTx/>
              <a:latin typeface="Arial"/>
            </a:endParaRPr>
          </a:p>
          <a:p>
            <a:pPr algn="ctr">
              <a:lnSpc>
                <a:spcPct val="150000"/>
              </a:lnSpc>
            </a:pPr>
            <a:r>
              <a:rPr lang="it-IT" sz="2000" b="1" u="none" strike="noStrike">
                <a:solidFill>
                  <a:schemeClr val="lt1"/>
                </a:solidFill>
                <a:effectLst/>
                <a:uFillTx/>
                <a:latin typeface="Book Antiqua"/>
              </a:rPr>
              <a:t>deiscenze</a:t>
            </a:r>
            <a:endParaRPr lang="it-IT" sz="2000" b="0" u="none" strike="noStrike">
              <a:solidFill>
                <a:srgbClr val="FFFFFF"/>
              </a:solidFill>
              <a:effectLst/>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Rettangolo 1"/>
          <p:cNvSpPr/>
          <p:nvPr/>
        </p:nvSpPr>
        <p:spPr>
          <a:xfrm>
            <a:off x="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it-IT" sz="2000" b="1" u="none" strike="noStrike">
                <a:solidFill>
                  <a:schemeClr val="lt1"/>
                </a:solidFill>
                <a:effectLst/>
                <a:uFillTx/>
                <a:latin typeface="Book Antiqua"/>
              </a:rPr>
              <a:t>Fistole anastomotiche /</a:t>
            </a:r>
            <a:endParaRPr lang="it-IT" sz="2000" b="0" u="none" strike="noStrike">
              <a:solidFill>
                <a:srgbClr val="FFFFFF"/>
              </a:solidFill>
              <a:effectLst/>
              <a:uFillTx/>
              <a:latin typeface="Arial"/>
            </a:endParaRPr>
          </a:p>
          <a:p>
            <a:pPr algn="ctr">
              <a:lnSpc>
                <a:spcPct val="150000"/>
              </a:lnSpc>
            </a:pPr>
            <a:r>
              <a:rPr lang="it-IT" sz="2000" b="1" u="none" strike="noStrike">
                <a:solidFill>
                  <a:schemeClr val="lt1"/>
                </a:solidFill>
                <a:effectLst/>
                <a:uFillTx/>
                <a:latin typeface="Book Antiqua"/>
              </a:rPr>
              <a:t>deiscenze</a:t>
            </a:r>
            <a:endParaRPr lang="it-IT" sz="2000" b="0" u="none" strike="noStrike">
              <a:solidFill>
                <a:srgbClr val="FFFFFF"/>
              </a:solidFill>
              <a:effectLst/>
              <a:uFillTx/>
              <a:latin typeface="Arial"/>
            </a:endParaRPr>
          </a:p>
        </p:txBody>
      </p:sp>
      <p:sp>
        <p:nvSpPr>
          <p:cNvPr id="337" name="CasellaDiTesto 2"/>
          <p:cNvSpPr/>
          <p:nvPr/>
        </p:nvSpPr>
        <p:spPr>
          <a:xfrm>
            <a:off x="2652840" y="198360"/>
            <a:ext cx="9465840" cy="109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701"/>
              </a:lnSpc>
            </a:pPr>
            <a:r>
              <a:rPr lang="it-IT" sz="1600" b="1" u="none" strike="noStrike">
                <a:solidFill>
                  <a:schemeClr val="dk1"/>
                </a:solidFill>
                <a:effectLst/>
                <a:uFillTx/>
                <a:latin typeface="Book Antiqua"/>
              </a:rPr>
              <a:t>Le fistole/deiscenze anastomotiche rappresentano le complicanze più temute dopo un intervento di chirurgia bariatrica a causa della difficoltà di diagnosi e dell'aumento delle morbilità e mortalità ad esse associate</a:t>
            </a:r>
            <a:endParaRPr lang="it-IT" sz="1600" b="0" u="none" strike="noStrike">
              <a:solidFill>
                <a:srgbClr val="000000"/>
              </a:solidFill>
              <a:effectLst/>
              <a:uFillTx/>
              <a:latin typeface="Arial"/>
            </a:endParaRPr>
          </a:p>
        </p:txBody>
      </p:sp>
      <p:grpSp>
        <p:nvGrpSpPr>
          <p:cNvPr id="338" name="Gruppo 3"/>
          <p:cNvGrpSpPr/>
          <p:nvPr/>
        </p:nvGrpSpPr>
        <p:grpSpPr>
          <a:xfrm>
            <a:off x="3225960" y="1450800"/>
            <a:ext cx="2391840" cy="3655800"/>
            <a:chOff x="3225960" y="1450800"/>
            <a:chExt cx="2391840" cy="3655800"/>
          </a:xfrm>
        </p:grpSpPr>
        <p:grpSp>
          <p:nvGrpSpPr>
            <p:cNvPr id="339" name="Gruppo 4"/>
            <p:cNvGrpSpPr/>
            <p:nvPr/>
          </p:nvGrpSpPr>
          <p:grpSpPr>
            <a:xfrm>
              <a:off x="3225960" y="1450800"/>
              <a:ext cx="2391840" cy="3383280"/>
              <a:chOff x="3225960" y="1450800"/>
              <a:chExt cx="2391840" cy="3383280"/>
            </a:xfrm>
          </p:grpSpPr>
          <p:sp>
            <p:nvSpPr>
              <p:cNvPr id="340" name="Picture 4"/>
              <p:cNvSpPr/>
              <p:nvPr/>
            </p:nvSpPr>
            <p:spPr>
              <a:xfrm>
                <a:off x="3225960" y="1781640"/>
                <a:ext cx="2391840" cy="3052440"/>
              </a:xfrm>
              <a:prstGeom prst="ellipse">
                <a:avLst/>
              </a:prstGeom>
              <a:blipFill rotWithShape="0">
                <a:blip r:embed="rId2"/>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it-IT" sz="1800" b="0" u="none" strike="noStrike">
                  <a:solidFill>
                    <a:srgbClr val="000000"/>
                  </a:solidFill>
                  <a:effectLst/>
                  <a:uFillTx/>
                  <a:latin typeface="Arial"/>
                </a:endParaRPr>
              </a:p>
            </p:txBody>
          </p:sp>
          <p:sp>
            <p:nvSpPr>
              <p:cNvPr id="341" name="CasellaDiTesto 7"/>
              <p:cNvSpPr/>
              <p:nvPr/>
            </p:nvSpPr>
            <p:spPr>
              <a:xfrm>
                <a:off x="3225960" y="1450800"/>
                <a:ext cx="2391840" cy="33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200" b="1" i="1" u="none" strike="noStrike">
                    <a:solidFill>
                      <a:srgbClr val="002060"/>
                    </a:solidFill>
                    <a:effectLst/>
                    <a:uFillTx/>
                    <a:latin typeface="Verdana"/>
                  </a:rPr>
                  <a:t>Sleeve gastrectomy</a:t>
                </a:r>
                <a:endParaRPr lang="it-IT" sz="1200" b="0" u="none" strike="noStrike">
                  <a:solidFill>
                    <a:srgbClr val="000000"/>
                  </a:solidFill>
                  <a:effectLst/>
                  <a:uFillTx/>
                  <a:latin typeface="Arial"/>
                </a:endParaRPr>
              </a:p>
            </p:txBody>
          </p:sp>
        </p:grpSp>
        <p:sp>
          <p:nvSpPr>
            <p:cNvPr id="342" name="CasellaDiTesto 5"/>
            <p:cNvSpPr/>
            <p:nvPr/>
          </p:nvSpPr>
          <p:spPr>
            <a:xfrm>
              <a:off x="3274560" y="4830120"/>
              <a:ext cx="2294280" cy="27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200" b="1" i="1" u="none" strike="noStrike">
                  <a:solidFill>
                    <a:srgbClr val="002060"/>
                  </a:solidFill>
                  <a:effectLst/>
                  <a:uFillTx/>
                  <a:latin typeface="Verdana"/>
                  <a:ea typeface="Verdana"/>
                </a:rPr>
                <a:t>0,7 – 5,3%</a:t>
              </a:r>
              <a:endParaRPr lang="it-IT" sz="1200" b="0" u="none" strike="noStrike">
                <a:solidFill>
                  <a:srgbClr val="000000"/>
                </a:solidFill>
                <a:effectLst/>
                <a:uFillTx/>
                <a:latin typeface="Arial"/>
              </a:endParaRPr>
            </a:p>
          </p:txBody>
        </p:sp>
      </p:grpSp>
      <p:grpSp>
        <p:nvGrpSpPr>
          <p:cNvPr id="343" name="Gruppo 8"/>
          <p:cNvGrpSpPr/>
          <p:nvPr/>
        </p:nvGrpSpPr>
        <p:grpSpPr>
          <a:xfrm>
            <a:off x="6191280" y="1450800"/>
            <a:ext cx="2390400" cy="3655800"/>
            <a:chOff x="6191280" y="1450800"/>
            <a:chExt cx="2390400" cy="3655800"/>
          </a:xfrm>
        </p:grpSpPr>
        <p:grpSp>
          <p:nvGrpSpPr>
            <p:cNvPr id="344" name="Gruppo 9"/>
            <p:cNvGrpSpPr/>
            <p:nvPr/>
          </p:nvGrpSpPr>
          <p:grpSpPr>
            <a:xfrm>
              <a:off x="6191280" y="1450800"/>
              <a:ext cx="2390400" cy="3378960"/>
              <a:chOff x="6191280" y="1450800"/>
              <a:chExt cx="2390400" cy="3378960"/>
            </a:xfrm>
          </p:grpSpPr>
          <p:sp>
            <p:nvSpPr>
              <p:cNvPr id="345" name="Picture 6"/>
              <p:cNvSpPr/>
              <p:nvPr/>
            </p:nvSpPr>
            <p:spPr>
              <a:xfrm>
                <a:off x="6191280" y="1765440"/>
                <a:ext cx="2390400" cy="3064320"/>
              </a:xfrm>
              <a:prstGeom prst="ellipse">
                <a:avLst/>
              </a:prstGeom>
              <a:blipFill rotWithShape="0">
                <a:blip r:embed="rId3"/>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it-IT" sz="1800" b="0" u="none" strike="noStrike">
                  <a:solidFill>
                    <a:srgbClr val="000000"/>
                  </a:solidFill>
                  <a:effectLst/>
                  <a:uFillTx/>
                  <a:latin typeface="Arial"/>
                </a:endParaRPr>
              </a:p>
            </p:txBody>
          </p:sp>
          <p:sp>
            <p:nvSpPr>
              <p:cNvPr id="346" name="CasellaDiTesto 12"/>
              <p:cNvSpPr/>
              <p:nvPr/>
            </p:nvSpPr>
            <p:spPr>
              <a:xfrm>
                <a:off x="6191280" y="1450800"/>
                <a:ext cx="2390400" cy="33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200" b="1" i="1" u="none" strike="noStrike">
                    <a:solidFill>
                      <a:srgbClr val="002060"/>
                    </a:solidFill>
                    <a:effectLst/>
                    <a:uFillTx/>
                    <a:latin typeface="Verdana"/>
                  </a:rPr>
                  <a:t>RYGB</a:t>
                </a:r>
                <a:endParaRPr lang="it-IT" sz="1200" b="0" u="none" strike="noStrike">
                  <a:solidFill>
                    <a:srgbClr val="000000"/>
                  </a:solidFill>
                  <a:effectLst/>
                  <a:uFillTx/>
                  <a:latin typeface="Arial"/>
                </a:endParaRPr>
              </a:p>
            </p:txBody>
          </p:sp>
        </p:grpSp>
        <p:sp>
          <p:nvSpPr>
            <p:cNvPr id="347" name="CasellaDiTesto 10"/>
            <p:cNvSpPr/>
            <p:nvPr/>
          </p:nvSpPr>
          <p:spPr>
            <a:xfrm>
              <a:off x="6288840" y="4830120"/>
              <a:ext cx="2288160" cy="27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200" b="1" i="1" u="none" strike="noStrike">
                  <a:solidFill>
                    <a:srgbClr val="002060"/>
                  </a:solidFill>
                  <a:effectLst/>
                  <a:uFillTx/>
                  <a:latin typeface="Verdana"/>
                  <a:ea typeface="Verdana"/>
                </a:rPr>
                <a:t>1,0 – 5,6%</a:t>
              </a:r>
              <a:endParaRPr lang="it-IT" sz="1200" b="0" u="none" strike="noStrike">
                <a:solidFill>
                  <a:srgbClr val="000000"/>
                </a:solidFill>
                <a:effectLst/>
                <a:uFillTx/>
                <a:latin typeface="Arial"/>
              </a:endParaRPr>
            </a:p>
          </p:txBody>
        </p:sp>
      </p:grpSp>
      <p:grpSp>
        <p:nvGrpSpPr>
          <p:cNvPr id="348" name="Gruppo 13"/>
          <p:cNvGrpSpPr/>
          <p:nvPr/>
        </p:nvGrpSpPr>
        <p:grpSpPr>
          <a:xfrm>
            <a:off x="9306000" y="1455840"/>
            <a:ext cx="2422080" cy="3630240"/>
            <a:chOff x="9306000" y="1455840"/>
            <a:chExt cx="2422080" cy="3630240"/>
          </a:xfrm>
        </p:grpSpPr>
        <p:grpSp>
          <p:nvGrpSpPr>
            <p:cNvPr id="349" name="Gruppo 14"/>
            <p:cNvGrpSpPr/>
            <p:nvPr/>
          </p:nvGrpSpPr>
          <p:grpSpPr>
            <a:xfrm>
              <a:off x="9306000" y="1455840"/>
              <a:ext cx="2390040" cy="3378240"/>
              <a:chOff x="9306000" y="1455840"/>
              <a:chExt cx="2390040" cy="3378240"/>
            </a:xfrm>
          </p:grpSpPr>
          <p:sp>
            <p:nvSpPr>
              <p:cNvPr id="350" name="Picture 8"/>
              <p:cNvSpPr/>
              <p:nvPr/>
            </p:nvSpPr>
            <p:spPr>
              <a:xfrm>
                <a:off x="9306000" y="1785960"/>
                <a:ext cx="2380680" cy="3048120"/>
              </a:xfrm>
              <a:prstGeom prst="ellipse">
                <a:avLst/>
              </a:prstGeom>
              <a:blipFill rotWithShape="0">
                <a:blip r:embed="rId4"/>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it-IT" sz="1800" b="0" u="none" strike="noStrike">
                  <a:solidFill>
                    <a:srgbClr val="000000"/>
                  </a:solidFill>
                  <a:effectLst/>
                  <a:uFillTx/>
                  <a:latin typeface="Arial"/>
                </a:endParaRPr>
              </a:p>
            </p:txBody>
          </p:sp>
          <p:sp>
            <p:nvSpPr>
              <p:cNvPr id="351" name="CasellaDiTesto 17"/>
              <p:cNvSpPr/>
              <p:nvPr/>
            </p:nvSpPr>
            <p:spPr>
              <a:xfrm>
                <a:off x="9315360" y="1455840"/>
                <a:ext cx="2380680" cy="32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200" b="1" i="1" u="none" strike="noStrike">
                    <a:solidFill>
                      <a:srgbClr val="002060"/>
                    </a:solidFill>
                    <a:effectLst/>
                    <a:uFillTx/>
                    <a:latin typeface="Verdana"/>
                  </a:rPr>
                  <a:t>OAGB</a:t>
                </a:r>
                <a:endParaRPr lang="it-IT" sz="1200" b="0" u="none" strike="noStrike">
                  <a:solidFill>
                    <a:srgbClr val="000000"/>
                  </a:solidFill>
                  <a:effectLst/>
                  <a:uFillTx/>
                  <a:latin typeface="Arial"/>
                </a:endParaRPr>
              </a:p>
            </p:txBody>
          </p:sp>
        </p:grpSp>
        <p:sp>
          <p:nvSpPr>
            <p:cNvPr id="352" name="CasellaDiTesto 15"/>
            <p:cNvSpPr/>
            <p:nvPr/>
          </p:nvSpPr>
          <p:spPr>
            <a:xfrm>
              <a:off x="9347400" y="4809600"/>
              <a:ext cx="2380680" cy="27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1200" b="1" i="1" u="none" strike="noStrike">
                  <a:solidFill>
                    <a:srgbClr val="002060"/>
                  </a:solidFill>
                  <a:effectLst/>
                  <a:uFillTx/>
                  <a:latin typeface="Verdana"/>
                  <a:ea typeface="Verdana"/>
                </a:rPr>
                <a:t>0,5 – 1,5%</a:t>
              </a:r>
              <a:endParaRPr lang="it-IT" sz="1200" b="0" u="none" strike="noStrike">
                <a:solidFill>
                  <a:srgbClr val="000000"/>
                </a:solidFill>
                <a:effectLst/>
                <a:uFillTx/>
                <a:latin typeface="Arial"/>
              </a:endParaRPr>
            </a:p>
          </p:txBody>
        </p:sp>
      </p:grpSp>
      <p:sp>
        <p:nvSpPr>
          <p:cNvPr id="353" name="CasellaDiTesto 18"/>
          <p:cNvSpPr/>
          <p:nvPr/>
        </p:nvSpPr>
        <p:spPr>
          <a:xfrm>
            <a:off x="3637080" y="5460840"/>
            <a:ext cx="8554680" cy="70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it-IT" sz="1000" b="1" i="1" u="none" strike="noStrike">
                <a:solidFill>
                  <a:schemeClr val="dk1"/>
                </a:solidFill>
                <a:effectLst/>
                <a:uFillTx/>
                <a:latin typeface="Book Antiqua"/>
              </a:rPr>
              <a:t>Aurora AR. </a:t>
            </a:r>
            <a:r>
              <a:rPr lang="en-US" sz="1000" b="1" i="1" u="none" strike="noStrike">
                <a:solidFill>
                  <a:schemeClr val="dk1"/>
                </a:solidFill>
                <a:effectLst/>
                <a:uFillTx/>
                <a:latin typeface="Book Antiqua"/>
              </a:rPr>
              <a:t>Sleeve gastrectomy and the risk of leak: a systematic analysis of 4,888 patients. </a:t>
            </a:r>
            <a:r>
              <a:rPr lang="it-IT" sz="1000" b="1" i="1" u="none" strike="noStrike">
                <a:solidFill>
                  <a:schemeClr val="dk1"/>
                </a:solidFill>
                <a:effectLst/>
                <a:uFillTx/>
                <a:latin typeface="Book Antiqua"/>
              </a:rPr>
              <a:t>Surg Endosc. 2012 Jun;26(6):1509-15</a:t>
            </a:r>
            <a:endParaRPr lang="it-IT" sz="1000" b="0" u="none" strike="noStrike">
              <a:solidFill>
                <a:srgbClr val="000000"/>
              </a:solidFill>
              <a:effectLst/>
              <a:uFillTx/>
              <a:latin typeface="Arial"/>
            </a:endParaRPr>
          </a:p>
          <a:p>
            <a:pPr algn="r">
              <a:lnSpc>
                <a:spcPct val="100000"/>
              </a:lnSpc>
            </a:pPr>
            <a:r>
              <a:rPr lang="en-US" sz="1000" b="1" i="1" u="none" strike="noStrike">
                <a:solidFill>
                  <a:schemeClr val="dk1"/>
                </a:solidFill>
                <a:effectLst/>
                <a:uFillTx/>
                <a:latin typeface="Book Antiqua"/>
              </a:rPr>
              <a:t>SakranN et al. World J Surg Surg Res. 2022. Vol . Art 1419</a:t>
            </a:r>
            <a:endParaRPr lang="it-IT" sz="1000" b="0" u="none" strike="noStrike">
              <a:solidFill>
                <a:srgbClr val="000000"/>
              </a:solidFill>
              <a:effectLst/>
              <a:uFillTx/>
              <a:latin typeface="Arial"/>
            </a:endParaRPr>
          </a:p>
          <a:p>
            <a:pPr algn="r">
              <a:lnSpc>
                <a:spcPct val="100000"/>
              </a:lnSpc>
            </a:pPr>
            <a:r>
              <a:rPr lang="pt-BR" sz="1000" b="1" i="1" u="none" strike="noStrike">
                <a:solidFill>
                  <a:schemeClr val="dk1"/>
                </a:solidFill>
                <a:effectLst/>
                <a:uFillTx/>
                <a:latin typeface="Book Antiqua"/>
              </a:rPr>
              <a:t>Kermansaravi M et al. </a:t>
            </a:r>
            <a:r>
              <a:rPr lang="en-US" sz="1000" b="1" i="1" u="none" strike="noStrike">
                <a:solidFill>
                  <a:schemeClr val="dk1"/>
                </a:solidFill>
                <a:effectLst/>
                <a:uFillTx/>
                <a:latin typeface="Book Antiqua"/>
              </a:rPr>
              <a:t>Management of leaks following one anastomosis gastric by pass: An updated systematic review and meta-analysis of 44318 patients.</a:t>
            </a:r>
            <a:r>
              <a:rPr lang="pt-BR" sz="1000" b="1" i="1" u="none" strike="noStrike">
                <a:solidFill>
                  <a:schemeClr val="dk1"/>
                </a:solidFill>
                <a:effectLst/>
                <a:uFillTx/>
                <a:latin typeface="Book Antiqua"/>
              </a:rPr>
              <a:t> Int J Surg. 2023 Apr 10;109(5):1497–1508</a:t>
            </a:r>
            <a:endParaRPr lang="it-IT" sz="1000" b="0" u="none" strike="noStrike">
              <a:solidFill>
                <a:srgbClr val="000000"/>
              </a:solidFill>
              <a:effectLst/>
              <a:uFillTx/>
              <a:latin typeface="Aria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INTOMATOLOGIA CLINICA"/>
          <p:cNvSpPr/>
          <p:nvPr/>
        </p:nvSpPr>
        <p:spPr>
          <a:xfrm>
            <a:off x="2595600" y="1030320"/>
            <a:ext cx="9596160" cy="73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pPr>
            <a:r>
              <a:rPr lang="it-IT" sz="2200" b="1" u="none" strike="noStrike" spc="-51">
                <a:solidFill>
                  <a:schemeClr val="dk1">
                    <a:lumMod val="75000"/>
                    <a:lumOff val="25000"/>
                  </a:schemeClr>
                </a:solidFill>
                <a:effectLst/>
                <a:uFillTx/>
                <a:latin typeface="Book Antiqua"/>
              </a:rPr>
              <a:t>SINTOMATOLOGIA CLINICA</a:t>
            </a:r>
            <a:endParaRPr lang="it-IT" sz="2200" b="0" u="none" strike="noStrike">
              <a:solidFill>
                <a:srgbClr val="000000"/>
              </a:solidFill>
              <a:effectLst/>
              <a:uFillTx/>
              <a:latin typeface="Arial"/>
            </a:endParaRPr>
          </a:p>
        </p:txBody>
      </p:sp>
      <p:sp>
        <p:nvSpPr>
          <p:cNvPr id="355" name="Segnaposto contenuto 2"/>
          <p:cNvSpPr/>
          <p:nvPr/>
        </p:nvSpPr>
        <p:spPr>
          <a:xfrm>
            <a:off x="4968720" y="1398600"/>
            <a:ext cx="5265360" cy="437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Tachicardia</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Febbre</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Dolore gastrico/addominale</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Dolore toracico</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Tachipnea</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Drenaggio da una ferita chirurgica/variazione qualitativa del liquido di drenaggio (se presente)</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Nausea e/o vomito</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Dolore a livello della spalla sinistra</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Ipotensione</a:t>
            </a:r>
            <a:endParaRPr lang="it-IT" sz="1600" b="0" u="none" strike="noStrike">
              <a:solidFill>
                <a:srgbClr val="000000"/>
              </a:solidFill>
              <a:effectLst/>
              <a:uFillTx/>
              <a:latin typeface="Arial"/>
            </a:endParaRPr>
          </a:p>
          <a:p>
            <a:pPr marL="228600" indent="-228600" defTabSz="812880">
              <a:lnSpc>
                <a:spcPct val="150000"/>
              </a:lnSpc>
              <a:spcBef>
                <a:spcPts val="201"/>
              </a:spcBef>
              <a:buClr>
                <a:srgbClr val="000000"/>
              </a:buClr>
              <a:buFont typeface="Wingdings" charset="2"/>
              <a:buChar char=""/>
            </a:pPr>
            <a:r>
              <a:rPr lang="it-IT" sz="1600" b="1" u="none" strike="noStrike">
                <a:solidFill>
                  <a:schemeClr val="dk1"/>
                </a:solidFill>
                <a:effectLst/>
                <a:uFillTx/>
                <a:latin typeface="Book Antiqua"/>
              </a:rPr>
              <a:t>Contrazione della diuresi </a:t>
            </a:r>
            <a:endParaRPr lang="it-IT" sz="1600" b="0" u="none" strike="noStrike">
              <a:solidFill>
                <a:srgbClr val="000000"/>
              </a:solidFill>
              <a:effectLst/>
              <a:uFillTx/>
              <a:latin typeface="Arial"/>
            </a:endParaRPr>
          </a:p>
        </p:txBody>
      </p:sp>
      <p:sp>
        <p:nvSpPr>
          <p:cNvPr id="356" name="CasellaDiTesto 4"/>
          <p:cNvSpPr/>
          <p:nvPr/>
        </p:nvSpPr>
        <p:spPr>
          <a:xfrm>
            <a:off x="3424320" y="31680"/>
            <a:ext cx="7938720" cy="882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it-IT" sz="1800" b="1" u="none" strike="noStrike">
                <a:solidFill>
                  <a:schemeClr val="dk1"/>
                </a:solidFill>
                <a:effectLst/>
                <a:uFillTx/>
                <a:latin typeface="Book Antiqua"/>
              </a:rPr>
              <a:t>La maggior parte delle fistole anastomotiche/deiscenze postoperatorie si presentano entro tra la II e la IV giornata post-operatoria</a:t>
            </a:r>
            <a:endParaRPr lang="it-IT" sz="1800" b="0" u="none" strike="noStrike">
              <a:solidFill>
                <a:srgbClr val="000000"/>
              </a:solidFill>
              <a:effectLst/>
              <a:uFillTx/>
              <a:latin typeface="Arial"/>
            </a:endParaRPr>
          </a:p>
        </p:txBody>
      </p:sp>
      <p:sp>
        <p:nvSpPr>
          <p:cNvPr id="357" name="CasellaDiTesto 5"/>
          <p:cNvSpPr/>
          <p:nvPr/>
        </p:nvSpPr>
        <p:spPr>
          <a:xfrm>
            <a:off x="4533840" y="5837400"/>
            <a:ext cx="7657920" cy="27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it-IT" sz="1200" b="1" i="1" u="none" strike="noStrike">
                <a:solidFill>
                  <a:schemeClr val="dk1"/>
                </a:solidFill>
                <a:effectLst/>
                <a:uFillTx/>
                <a:latin typeface="Book Antiqua"/>
              </a:rPr>
              <a:t>Bekheit M et al. AJM. 2013 March. Vol 49, Issue 1</a:t>
            </a:r>
            <a:r>
              <a:rPr lang="en-US" sz="1200" b="1" i="1" u="none" strike="noStrike">
                <a:solidFill>
                  <a:schemeClr val="dk1"/>
                </a:solidFill>
                <a:effectLst/>
                <a:uFillTx/>
                <a:latin typeface="Book Antiqua"/>
              </a:rPr>
              <a:t>, Pages 29-33</a:t>
            </a:r>
            <a:r>
              <a:rPr lang="it-IT" sz="1200" b="1" i="1" u="none" strike="noStrike">
                <a:solidFill>
                  <a:schemeClr val="dk1"/>
                </a:solidFill>
                <a:effectLst/>
                <a:uFillTx/>
                <a:latin typeface="Book Antiqua"/>
              </a:rPr>
              <a:t> </a:t>
            </a:r>
            <a:endParaRPr lang="it-IT" sz="1200" b="0" u="none" strike="noStrike">
              <a:solidFill>
                <a:srgbClr val="000000"/>
              </a:solidFill>
              <a:effectLst/>
              <a:uFillTx/>
              <a:latin typeface="Arial"/>
            </a:endParaRPr>
          </a:p>
        </p:txBody>
      </p:sp>
      <p:sp>
        <p:nvSpPr>
          <p:cNvPr id="358" name="Rettangolo 6"/>
          <p:cNvSpPr/>
          <p:nvPr/>
        </p:nvSpPr>
        <p:spPr>
          <a:xfrm>
            <a:off x="0" y="0"/>
            <a:ext cx="2595240" cy="6113160"/>
          </a:xfrm>
          <a:prstGeom prst="rect">
            <a:avLst/>
          </a:prstGeom>
          <a:solidFill>
            <a:srgbClr val="2E3D92"/>
          </a:solidFill>
          <a:ln w="34925">
            <a:solidFill>
              <a:srgbClr val="FFC00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it-IT" sz="2000" b="1" u="none" strike="noStrike">
                <a:solidFill>
                  <a:schemeClr val="lt1"/>
                </a:solidFill>
                <a:effectLst/>
                <a:uFillTx/>
                <a:latin typeface="Book Antiqua"/>
              </a:rPr>
              <a:t>Fistole anastomotiche /</a:t>
            </a:r>
            <a:endParaRPr lang="it-IT" sz="2000" b="0" u="none" strike="noStrike">
              <a:solidFill>
                <a:srgbClr val="FFFFFF"/>
              </a:solidFill>
              <a:effectLst/>
              <a:uFillTx/>
              <a:latin typeface="Arial"/>
            </a:endParaRPr>
          </a:p>
          <a:p>
            <a:pPr algn="ctr">
              <a:lnSpc>
                <a:spcPct val="150000"/>
              </a:lnSpc>
            </a:pPr>
            <a:r>
              <a:rPr lang="it-IT" sz="2000" b="1" u="none" strike="noStrike">
                <a:solidFill>
                  <a:schemeClr val="lt1"/>
                </a:solidFill>
                <a:effectLst/>
                <a:uFillTx/>
                <a:latin typeface="Book Antiqua"/>
              </a:rPr>
              <a:t>deiscenze</a:t>
            </a:r>
            <a:endParaRPr lang="it-IT" sz="2000" b="0" u="none" strike="noStrike">
              <a:solidFill>
                <a:srgbClr val="FFFFFF"/>
              </a:solidFill>
              <a:effectLst/>
              <a:uFillTx/>
              <a:latin typeface="Arial"/>
            </a:endParaRPr>
          </a:p>
        </p:txBody>
      </p:sp>
    </p:spTree>
  </p:cSld>
  <p:clrMapOvr>
    <a:masterClrMapping/>
  </p:clrMapOvr>
  <p:transition spd="slow">
    <p:fade/>
  </p:transition>
</p:sld>
</file>

<file path=ppt/theme/theme1.xml><?xml version="1.0" encoding="utf-8"?>
<a:theme xmlns:a="http://schemas.openxmlformats.org/drawingml/2006/main" name="RetrospectVTI">
  <a:themeElements>
    <a:clrScheme name="Blu caldo">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tint val="65000"/>
                <a:shade val="92000"/>
              </a:schemeClr>
            </a:gs>
            <a:gs pos="45000">
              <a:schemeClr val="phClr">
                <a:tint val="60000"/>
                <a:shade val="99000"/>
              </a:schemeClr>
            </a:gs>
            <a:gs pos="100000">
              <a:schemeClr val="phClr">
                <a:tint val="55000"/>
              </a:schemeClr>
            </a:gs>
          </a:gsLst>
          <a:path path="circle">
            <a:fillToRect l="100000" t="100000" r="100000" b="100000"/>
          </a:path>
          <a:tileRect/>
        </a:gradFill>
        <a:gradFill>
          <a:gsLst>
            <a:gs pos="0">
              <a:schemeClr val="phClr">
                <a:shade val="85000"/>
              </a:schemeClr>
            </a:gs>
            <a:gs pos="34000">
              <a:schemeClr val="phClr">
                <a:shade val="87000"/>
              </a:schemeClr>
            </a:gs>
            <a:gs pos="70000">
              <a:schemeClr val="phClr">
                <a:tint val="100000"/>
                <a:shade val="90000"/>
              </a:schemeClr>
            </a:gs>
            <a:gs pos="100000">
              <a:schemeClr val="phClr">
                <a:tint val="100000"/>
                <a:shade val="100000"/>
              </a:schemeClr>
            </a:gs>
          </a:gsLst>
          <a:path path="circle">
            <a:fillToRect l="100000" t="100000" r="100000" b="100000"/>
          </a:path>
          <a:tileRect/>
        </a:gradFill>
      </a:fillStyleLst>
      <a:lnStyleLst>
        <a:ln w="12700"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0000"/>
            <a:shade val="97000"/>
          </a:schemeClr>
        </a:solidFill>
        <a:gradFill>
          <a:gsLst>
            <a:gs pos="0">
              <a:schemeClr val="phClr">
                <a:tint val="96000"/>
                <a:shade val="99000"/>
              </a:schemeClr>
            </a:gs>
            <a:gs pos="65000">
              <a:schemeClr val="phClr">
                <a:tint val="100000"/>
                <a:shade val="80000"/>
              </a:schemeClr>
            </a:gs>
            <a:gs pos="100000">
              <a:schemeClr val="phClr">
                <a:tint val="100000"/>
                <a:shade val="48000"/>
              </a:schemeClr>
            </a:gs>
          </a:gsLst>
          <a:lin ang="162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274</TotalTime>
  <Words>1436</Words>
  <Application>Microsoft Office PowerPoint</Application>
  <PresentationFormat>Widescreen</PresentationFormat>
  <Paragraphs>226</Paragraphs>
  <Slides>18</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18</vt:i4>
      </vt:variant>
    </vt:vector>
  </HeadingPairs>
  <TitlesOfParts>
    <vt:vector size="28" baseType="lpstr">
      <vt:lpstr>Arial</vt:lpstr>
      <vt:lpstr>Book Antiqua</vt:lpstr>
      <vt:lpstr>Calibri</vt:lpstr>
      <vt:lpstr>Calibri Light</vt:lpstr>
      <vt:lpstr>OpenSymbol</vt:lpstr>
      <vt:lpstr>Symbol</vt:lpstr>
      <vt:lpstr>Times New Roman</vt:lpstr>
      <vt:lpstr>Verdana</vt:lpstr>
      <vt:lpstr>Wingdings</vt:lpstr>
      <vt:lpstr>RetrospectVTI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subject/>
  <dc:creator>Eliana Rispoli</dc:creator>
  <dc:description/>
  <cp:lastModifiedBy>Mariagrazia Stabile</cp:lastModifiedBy>
  <cp:revision>81</cp:revision>
  <dcterms:created xsi:type="dcterms:W3CDTF">2022-02-27T17:36:31Z</dcterms:created>
  <dcterms:modified xsi:type="dcterms:W3CDTF">2025-10-17T16:38:42Z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1</vt:i4>
  </property>
  <property fmtid="{D5CDD505-2E9C-101B-9397-08002B2CF9AE}" pid="4" name="PresentationFormat">
    <vt:lpwstr>Widescreen</vt:lpwstr>
  </property>
  <property fmtid="{D5CDD505-2E9C-101B-9397-08002B2CF9AE}" pid="5" name="Slides">
    <vt:i4>18</vt:i4>
  </property>
</Properties>
</file>